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6"/>
    <p:sldMasterId id="2147483798" r:id="rId7"/>
  </p:sldMasterIdLst>
  <p:notesMasterIdLst>
    <p:notesMasterId r:id="rId15"/>
  </p:notesMasterIdLst>
  <p:sldIdLst>
    <p:sldId id="270" r:id="rId8"/>
    <p:sldId id="266" r:id="rId9"/>
    <p:sldId id="267" r:id="rId10"/>
    <p:sldId id="268" r:id="rId11"/>
    <p:sldId id="269" r:id="rId12"/>
    <p:sldId id="271" r:id="rId13"/>
    <p:sldId id="272" r:id="rId14"/>
  </p:sldIdLst>
  <p:sldSz cx="9144000" cy="5143500" type="screen16x9"/>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Geneva" charset="0"/>
        <a:cs typeface="Geneva" charset="0"/>
      </a:defRPr>
    </a:lvl1pPr>
    <a:lvl2pPr marL="457200" algn="l" defTabSz="457200" rtl="0" fontAlgn="base">
      <a:spcBef>
        <a:spcPct val="0"/>
      </a:spcBef>
      <a:spcAft>
        <a:spcPct val="0"/>
      </a:spcAft>
      <a:defRPr kern="1200">
        <a:solidFill>
          <a:schemeClr val="tx1"/>
        </a:solidFill>
        <a:latin typeface="Arial" charset="0"/>
        <a:ea typeface="Geneva" charset="0"/>
        <a:cs typeface="Geneva" charset="0"/>
      </a:defRPr>
    </a:lvl2pPr>
    <a:lvl3pPr marL="914400" algn="l" defTabSz="457200" rtl="0" fontAlgn="base">
      <a:spcBef>
        <a:spcPct val="0"/>
      </a:spcBef>
      <a:spcAft>
        <a:spcPct val="0"/>
      </a:spcAft>
      <a:defRPr kern="1200">
        <a:solidFill>
          <a:schemeClr val="tx1"/>
        </a:solidFill>
        <a:latin typeface="Arial" charset="0"/>
        <a:ea typeface="Geneva" charset="0"/>
        <a:cs typeface="Geneva" charset="0"/>
      </a:defRPr>
    </a:lvl3pPr>
    <a:lvl4pPr marL="1371600" algn="l" defTabSz="457200" rtl="0" fontAlgn="base">
      <a:spcBef>
        <a:spcPct val="0"/>
      </a:spcBef>
      <a:spcAft>
        <a:spcPct val="0"/>
      </a:spcAft>
      <a:defRPr kern="1200">
        <a:solidFill>
          <a:schemeClr val="tx1"/>
        </a:solidFill>
        <a:latin typeface="Arial" charset="0"/>
        <a:ea typeface="Geneva" charset="0"/>
        <a:cs typeface="Geneva" charset="0"/>
      </a:defRPr>
    </a:lvl4pPr>
    <a:lvl5pPr marL="1828800" algn="l" defTabSz="457200" rtl="0" fontAlgn="base">
      <a:spcBef>
        <a:spcPct val="0"/>
      </a:spcBef>
      <a:spcAft>
        <a:spcPct val="0"/>
      </a:spcAft>
      <a:defRPr kern="1200">
        <a:solidFill>
          <a:schemeClr val="tx1"/>
        </a:solidFill>
        <a:latin typeface="Arial" charset="0"/>
        <a:ea typeface="Geneva" charset="0"/>
        <a:cs typeface="Geneva" charset="0"/>
      </a:defRPr>
    </a:lvl5pPr>
    <a:lvl6pPr marL="2286000" algn="l" defTabSz="457200" rtl="0" eaLnBrk="1" latinLnBrk="0" hangingPunct="1">
      <a:defRPr kern="1200">
        <a:solidFill>
          <a:schemeClr val="tx1"/>
        </a:solidFill>
        <a:latin typeface="Arial" charset="0"/>
        <a:ea typeface="Geneva" charset="0"/>
        <a:cs typeface="Geneva" charset="0"/>
      </a:defRPr>
    </a:lvl6pPr>
    <a:lvl7pPr marL="2743200" algn="l" defTabSz="457200" rtl="0" eaLnBrk="1" latinLnBrk="0" hangingPunct="1">
      <a:defRPr kern="1200">
        <a:solidFill>
          <a:schemeClr val="tx1"/>
        </a:solidFill>
        <a:latin typeface="Arial" charset="0"/>
        <a:ea typeface="Geneva" charset="0"/>
        <a:cs typeface="Geneva" charset="0"/>
      </a:defRPr>
    </a:lvl7pPr>
    <a:lvl8pPr marL="3200400" algn="l" defTabSz="457200" rtl="0" eaLnBrk="1" latinLnBrk="0" hangingPunct="1">
      <a:defRPr kern="1200">
        <a:solidFill>
          <a:schemeClr val="tx1"/>
        </a:solidFill>
        <a:latin typeface="Arial" charset="0"/>
        <a:ea typeface="Geneva" charset="0"/>
        <a:cs typeface="Geneva" charset="0"/>
      </a:defRPr>
    </a:lvl8pPr>
    <a:lvl9pPr marL="3657600" algn="l" defTabSz="457200" rtl="0" eaLnBrk="1" latinLnBrk="0" hangingPunct="1">
      <a:defRPr kern="1200">
        <a:solidFill>
          <a:schemeClr val="tx1"/>
        </a:solidFill>
        <a:latin typeface="Arial" charset="0"/>
        <a:ea typeface="Geneva" charset="0"/>
        <a:cs typeface="Geneva" charset="0"/>
      </a:defRPr>
    </a:lvl9pPr>
  </p:defaultTextStyle>
  <p:extLst>
    <p:ext uri="{521415D9-36F7-43E2-AB2F-B90AF26B5E84}">
      <p14:sectionLst xmlns:p14="http://schemas.microsoft.com/office/powerpoint/2010/main">
        <p14:section name="Default Section" id="{953143A9-B1B1-4E91-9B06-9873C794DEF1}">
          <p14:sldIdLst>
            <p14:sldId id="270"/>
            <p14:sldId id="266"/>
            <p14:sldId id="267"/>
            <p14:sldId id="268"/>
            <p14:sldId id="269"/>
            <p14:sldId id="271"/>
            <p14:sldId id="272"/>
          </p14:sldIdLst>
        </p14:section>
      </p14:sectionLst>
    </p:ext>
    <p:ext uri="{EFAFB233-063F-42B5-8137-9DF3F51BA10A}">
      <p15:sldGuideLst xmlns:p15="http://schemas.microsoft.com/office/powerpoint/2012/main">
        <p15:guide id="1" orient="horz" pos="2160">
          <p15:clr>
            <a:srgbClr val="A4A3A4"/>
          </p15:clr>
        </p15:guide>
        <p15:guide id="2" pos="2850">
          <p15:clr>
            <a:srgbClr val="A4A3A4"/>
          </p15:clr>
        </p15:guide>
        <p15:guide id="3" orient="horz" pos="16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trick Irelan" initials="PI" lastIdx="5" clrIdx="0">
    <p:extLst>
      <p:ext uri="{19B8F6BF-5375-455C-9EA6-DF929625EA0E}">
        <p15:presenceInfo xmlns:p15="http://schemas.microsoft.com/office/powerpoint/2012/main" userId="S-1-5-21-2606473280-548047295-8510507-261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2B30"/>
    <a:srgbClr val="FFFFFF"/>
    <a:srgbClr val="CD113B"/>
    <a:srgbClr val="A10E2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F99FF8-3BB2-4558-A128-6D1577C7C15C}" v="24" dt="2024-10-09T14:08:50.01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596" autoAdjust="0"/>
  </p:normalViewPr>
  <p:slideViewPr>
    <p:cSldViewPr snapToGrid="0">
      <p:cViewPr varScale="1">
        <p:scale>
          <a:sx n="90" d="100"/>
          <a:sy n="90" d="100"/>
        </p:scale>
        <p:origin x="1794" y="66"/>
      </p:cViewPr>
      <p:guideLst>
        <p:guide orient="horz" pos="2160"/>
        <p:guide pos="2850"/>
        <p:guide orient="horz" pos="16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Master" Target="slideMasters/slideMaster2.xml"/><Relationship Id="rId12" Type="http://schemas.openxmlformats.org/officeDocument/2006/relationships/slide" Target="slides/slide5.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4.xml"/><Relationship Id="rId5" Type="http://schemas.openxmlformats.org/officeDocument/2006/relationships/customXml" Target="../customXml/item5.xml"/><Relationship Id="rId15" Type="http://schemas.openxmlformats.org/officeDocument/2006/relationships/notesMaster" Target="notesMasters/notesMaster1.xml"/><Relationship Id="rId10" Type="http://schemas.openxmlformats.org/officeDocument/2006/relationships/slide" Target="slides/slide3.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mmy Huber" userId="S::thuber@hq.hematology.org::30f77723-75b7-4f09-b01b-306683d940e6" providerId="AD" clId="Web-{33A796B1-5BBA-48D6-9967-83594F6C419E}"/>
    <pc:docChg chg="modSld">
      <pc:chgData name="Tammy Huber" userId="S::thuber@hq.hematology.org::30f77723-75b7-4f09-b01b-306683d940e6" providerId="AD" clId="Web-{33A796B1-5BBA-48D6-9967-83594F6C419E}" dt="2019-02-11T17:21:34.420" v="28" actId="20577"/>
      <pc:docMkLst>
        <pc:docMk/>
      </pc:docMkLst>
      <pc:sldChg chg="modSp">
        <pc:chgData name="Tammy Huber" userId="S::thuber@hq.hematology.org::30f77723-75b7-4f09-b01b-306683d940e6" providerId="AD" clId="Web-{33A796B1-5BBA-48D6-9967-83594F6C419E}" dt="2019-02-11T17:21:34.420" v="27" actId="20577"/>
        <pc:sldMkLst>
          <pc:docMk/>
          <pc:sldMk cId="2972056168" sldId="263"/>
        </pc:sldMkLst>
        <pc:spChg chg="mod">
          <ac:chgData name="Tammy Huber" userId="S::thuber@hq.hematology.org::30f77723-75b7-4f09-b01b-306683d940e6" providerId="AD" clId="Web-{33A796B1-5BBA-48D6-9967-83594F6C419E}" dt="2019-02-11T17:21:34.420" v="27" actId="20577"/>
          <ac:spMkLst>
            <pc:docMk/>
            <pc:sldMk cId="2972056168" sldId="263"/>
            <ac:spMk id="3" creationId="{A14E2E2D-F8D7-4ABC-B7EA-A49ECC66B959}"/>
          </ac:spMkLst>
        </pc:spChg>
        <pc:spChg chg="mod">
          <ac:chgData name="Tammy Huber" userId="S::thuber@hq.hematology.org::30f77723-75b7-4f09-b01b-306683d940e6" providerId="AD" clId="Web-{33A796B1-5BBA-48D6-9967-83594F6C419E}" dt="2019-02-11T17:21:10.467" v="2" actId="20577"/>
          <ac:spMkLst>
            <pc:docMk/>
            <pc:sldMk cId="2972056168" sldId="263"/>
            <ac:spMk id="5" creationId="{692F0476-1966-4CD5-9E2F-6332FDA7F5A3}"/>
          </ac:spMkLst>
        </pc:spChg>
      </pc:sldChg>
    </pc:docChg>
  </pc:docChgLst>
  <pc:docChgLst>
    <pc:chgData name="Philip Bradley" userId="9b5af8ec-2278-418d-bffa-3e20b10c4780" providerId="ADAL" clId="{1290A691-2CE6-45D7-842F-592C241D57AD}"/>
    <pc:docChg chg="modSld">
      <pc:chgData name="Philip Bradley" userId="9b5af8ec-2278-418d-bffa-3e20b10c4780" providerId="ADAL" clId="{1290A691-2CE6-45D7-842F-592C241D57AD}" dt="2024-03-26T13:23:59.516" v="0"/>
      <pc:docMkLst>
        <pc:docMk/>
      </pc:docMkLst>
      <pc:sldChg chg="modNotesTx">
        <pc:chgData name="Philip Bradley" userId="9b5af8ec-2278-418d-bffa-3e20b10c4780" providerId="ADAL" clId="{1290A691-2CE6-45D7-842F-592C241D57AD}" dt="2024-03-26T13:23:59.516" v="0"/>
        <pc:sldMkLst>
          <pc:docMk/>
          <pc:sldMk cId="2769578193" sldId="269"/>
        </pc:sldMkLst>
      </pc:sldChg>
    </pc:docChg>
  </pc:docChgLst>
  <pc:docChgLst>
    <pc:chgData name="Philip Bradley" userId="9b5af8ec-2278-418d-bffa-3e20b10c4780" providerId="ADAL" clId="{532E897B-49B3-4248-B39C-01C52A6774FB}"/>
    <pc:docChg chg="custSel modSld">
      <pc:chgData name="Philip Bradley" userId="9b5af8ec-2278-418d-bffa-3e20b10c4780" providerId="ADAL" clId="{532E897B-49B3-4248-B39C-01C52A6774FB}" dt="2023-10-25T19:35:24.548" v="56" actId="478"/>
      <pc:docMkLst>
        <pc:docMk/>
      </pc:docMkLst>
      <pc:sldChg chg="addSp delSp modSp mod">
        <pc:chgData name="Philip Bradley" userId="9b5af8ec-2278-418d-bffa-3e20b10c4780" providerId="ADAL" clId="{532E897B-49B3-4248-B39C-01C52A6774FB}" dt="2023-10-25T19:35:24.548" v="56" actId="478"/>
        <pc:sldMkLst>
          <pc:docMk/>
          <pc:sldMk cId="1973252032" sldId="266"/>
        </pc:sldMkLst>
        <pc:spChg chg="add del mod">
          <ac:chgData name="Philip Bradley" userId="9b5af8ec-2278-418d-bffa-3e20b10c4780" providerId="ADAL" clId="{532E897B-49B3-4248-B39C-01C52A6774FB}" dt="2023-10-25T19:35:24.548" v="56" actId="478"/>
          <ac:spMkLst>
            <pc:docMk/>
            <pc:sldMk cId="1973252032" sldId="266"/>
            <ac:spMk id="3" creationId="{AFC5CF3E-A9DF-0124-A44E-AE5982AD9744}"/>
          </ac:spMkLst>
        </pc:spChg>
      </pc:sldChg>
    </pc:docChg>
  </pc:docChgLst>
  <pc:docChgLst>
    <pc:chgData name="Philip Bradley" userId="9b5af8ec-2278-418d-bffa-3e20b10c4780" providerId="ADAL" clId="{A3521173-208F-4E85-A5C9-E75A363578D2}"/>
    <pc:docChg chg="custSel addSld delSld modSld modSection">
      <pc:chgData name="Philip Bradley" userId="9b5af8ec-2278-418d-bffa-3e20b10c4780" providerId="ADAL" clId="{A3521173-208F-4E85-A5C9-E75A363578D2}" dt="2024-03-03T16:57:00.830" v="718" actId="20577"/>
      <pc:docMkLst>
        <pc:docMk/>
      </pc:docMkLst>
      <pc:sldChg chg="del">
        <pc:chgData name="Philip Bradley" userId="9b5af8ec-2278-418d-bffa-3e20b10c4780" providerId="ADAL" clId="{A3521173-208F-4E85-A5C9-E75A363578D2}" dt="2024-03-03T16:47:26.439" v="212" actId="2696"/>
        <pc:sldMkLst>
          <pc:docMk/>
          <pc:sldMk cId="2972056168" sldId="263"/>
        </pc:sldMkLst>
      </pc:sldChg>
      <pc:sldChg chg="addSp delSp modSp del mod modNotesTx">
        <pc:chgData name="Philip Bradley" userId="9b5af8ec-2278-418d-bffa-3e20b10c4780" providerId="ADAL" clId="{A3521173-208F-4E85-A5C9-E75A363578D2}" dt="2024-03-03T16:57:00.830" v="718" actId="20577"/>
        <pc:sldMkLst>
          <pc:docMk/>
          <pc:sldMk cId="1973252032" sldId="266"/>
        </pc:sldMkLst>
        <pc:spChg chg="add mod">
          <ac:chgData name="Philip Bradley" userId="9b5af8ec-2278-418d-bffa-3e20b10c4780" providerId="ADAL" clId="{A3521173-208F-4E85-A5C9-E75A363578D2}" dt="2024-03-03T16:57:00.830" v="718" actId="20577"/>
          <ac:spMkLst>
            <pc:docMk/>
            <pc:sldMk cId="1973252032" sldId="266"/>
            <ac:spMk id="3" creationId="{0E012072-0B65-E022-CBFF-08BE4CA977C2}"/>
          </ac:spMkLst>
        </pc:spChg>
        <pc:picChg chg="del">
          <ac:chgData name="Philip Bradley" userId="9b5af8ec-2278-418d-bffa-3e20b10c4780" providerId="ADAL" clId="{A3521173-208F-4E85-A5C9-E75A363578D2}" dt="2024-03-03T16:49:24.386" v="234" actId="478"/>
          <ac:picMkLst>
            <pc:docMk/>
            <pc:sldMk cId="1973252032" sldId="266"/>
            <ac:picMk id="5" creationId="{77B8BC17-E4A0-2DEF-52F1-637344F921A5}"/>
          </ac:picMkLst>
        </pc:picChg>
      </pc:sldChg>
      <pc:sldChg chg="addSp modSp mod modNotesTx">
        <pc:chgData name="Philip Bradley" userId="9b5af8ec-2278-418d-bffa-3e20b10c4780" providerId="ADAL" clId="{A3521173-208F-4E85-A5C9-E75A363578D2}" dt="2024-03-03T16:56:56.138" v="715" actId="20577"/>
        <pc:sldMkLst>
          <pc:docMk/>
          <pc:sldMk cId="742826035" sldId="267"/>
        </pc:sldMkLst>
        <pc:spChg chg="add mod">
          <ac:chgData name="Philip Bradley" userId="9b5af8ec-2278-418d-bffa-3e20b10c4780" providerId="ADAL" clId="{A3521173-208F-4E85-A5C9-E75A363578D2}" dt="2024-03-03T16:56:56.138" v="715" actId="20577"/>
          <ac:spMkLst>
            <pc:docMk/>
            <pc:sldMk cId="742826035" sldId="267"/>
            <ac:spMk id="3" creationId="{90266C71-43DF-11DE-5352-99EB471D7906}"/>
          </ac:spMkLst>
        </pc:spChg>
      </pc:sldChg>
      <pc:sldChg chg="addSp modSp mod modNotesTx">
        <pc:chgData name="Philip Bradley" userId="9b5af8ec-2278-418d-bffa-3e20b10c4780" providerId="ADAL" clId="{A3521173-208F-4E85-A5C9-E75A363578D2}" dt="2024-03-03T16:56:52.253" v="712" actId="20577"/>
        <pc:sldMkLst>
          <pc:docMk/>
          <pc:sldMk cId="746354003" sldId="268"/>
        </pc:sldMkLst>
        <pc:spChg chg="add mod">
          <ac:chgData name="Philip Bradley" userId="9b5af8ec-2278-418d-bffa-3e20b10c4780" providerId="ADAL" clId="{A3521173-208F-4E85-A5C9-E75A363578D2}" dt="2024-03-03T16:56:52.253" v="712" actId="20577"/>
          <ac:spMkLst>
            <pc:docMk/>
            <pc:sldMk cId="746354003" sldId="268"/>
            <ac:spMk id="4" creationId="{B50EBE2D-997E-BC30-9483-E128680267F9}"/>
          </ac:spMkLst>
        </pc:spChg>
      </pc:sldChg>
      <pc:sldChg chg="addSp modSp mod modNotesTx">
        <pc:chgData name="Philip Bradley" userId="9b5af8ec-2278-418d-bffa-3e20b10c4780" providerId="ADAL" clId="{A3521173-208F-4E85-A5C9-E75A363578D2}" dt="2024-03-03T16:56:48.462" v="709" actId="20577"/>
        <pc:sldMkLst>
          <pc:docMk/>
          <pc:sldMk cId="2769578193" sldId="269"/>
        </pc:sldMkLst>
        <pc:spChg chg="add mod">
          <ac:chgData name="Philip Bradley" userId="9b5af8ec-2278-418d-bffa-3e20b10c4780" providerId="ADAL" clId="{A3521173-208F-4E85-A5C9-E75A363578D2}" dt="2024-03-03T16:56:48.462" v="709" actId="20577"/>
          <ac:spMkLst>
            <pc:docMk/>
            <pc:sldMk cId="2769578193" sldId="269"/>
            <ac:spMk id="4" creationId="{6A01ED24-D686-4B0F-23CB-785210B63DBC}"/>
          </ac:spMkLst>
        </pc:spChg>
      </pc:sldChg>
      <pc:sldChg chg="addSp delSp modSp new mod modNotesTx">
        <pc:chgData name="Philip Bradley" userId="9b5af8ec-2278-418d-bffa-3e20b10c4780" providerId="ADAL" clId="{A3521173-208F-4E85-A5C9-E75A363578D2}" dt="2024-03-03T16:53:45.844" v="569" actId="20577"/>
        <pc:sldMkLst>
          <pc:docMk/>
          <pc:sldMk cId="3362663690" sldId="271"/>
        </pc:sldMkLst>
        <pc:spChg chg="del">
          <ac:chgData name="Philip Bradley" userId="9b5af8ec-2278-418d-bffa-3e20b10c4780" providerId="ADAL" clId="{A3521173-208F-4E85-A5C9-E75A363578D2}" dt="2024-03-03T16:51:49.133" v="239" actId="478"/>
          <ac:spMkLst>
            <pc:docMk/>
            <pc:sldMk cId="3362663690" sldId="271"/>
            <ac:spMk id="2" creationId="{944337BE-2975-F6DE-334F-092FCA866BC6}"/>
          </ac:spMkLst>
        </pc:spChg>
        <pc:spChg chg="del">
          <ac:chgData name="Philip Bradley" userId="9b5af8ec-2278-418d-bffa-3e20b10c4780" providerId="ADAL" clId="{A3521173-208F-4E85-A5C9-E75A363578D2}" dt="2024-03-03T16:51:42.661" v="236" actId="931"/>
          <ac:spMkLst>
            <pc:docMk/>
            <pc:sldMk cId="3362663690" sldId="271"/>
            <ac:spMk id="3" creationId="{6F9AFD50-76ED-1160-DA00-9C3F444FBB0C}"/>
          </ac:spMkLst>
        </pc:spChg>
        <pc:spChg chg="add mod">
          <ac:chgData name="Philip Bradley" userId="9b5af8ec-2278-418d-bffa-3e20b10c4780" providerId="ADAL" clId="{A3521173-208F-4E85-A5C9-E75A363578D2}" dt="2024-03-03T16:52:39.721" v="296" actId="688"/>
          <ac:spMkLst>
            <pc:docMk/>
            <pc:sldMk cId="3362663690" sldId="271"/>
            <ac:spMk id="6" creationId="{E724F5CF-8EBE-91D3-B6F0-7E1596796B15}"/>
          </ac:spMkLst>
        </pc:spChg>
        <pc:picChg chg="add mod">
          <ac:chgData name="Philip Bradley" userId="9b5af8ec-2278-418d-bffa-3e20b10c4780" providerId="ADAL" clId="{A3521173-208F-4E85-A5C9-E75A363578D2}" dt="2024-03-03T16:52:00.854" v="269" actId="1035"/>
          <ac:picMkLst>
            <pc:docMk/>
            <pc:sldMk cId="3362663690" sldId="271"/>
            <ac:picMk id="5" creationId="{5F3267A7-4128-A59A-4A81-AB0016F11161}"/>
          </ac:picMkLst>
        </pc:picChg>
      </pc:sldChg>
    </pc:docChg>
  </pc:docChgLst>
  <pc:docChgLst>
    <pc:chgData clId="Web-{33A796B1-5BBA-48D6-9967-83594F6C419E}"/>
    <pc:docChg chg="modSld">
      <pc:chgData name="" userId="" providerId="" clId="Web-{33A796B1-5BBA-48D6-9967-83594F6C419E}" dt="2019-02-11T17:21:09.310" v="9" actId="20577"/>
      <pc:docMkLst>
        <pc:docMk/>
      </pc:docMkLst>
      <pc:sldChg chg="modSp">
        <pc:chgData name="" userId="" providerId="" clId="Web-{33A796B1-5BBA-48D6-9967-83594F6C419E}" dt="2019-02-11T17:21:09.310" v="8" actId="20577"/>
        <pc:sldMkLst>
          <pc:docMk/>
          <pc:sldMk cId="2972056168" sldId="263"/>
        </pc:sldMkLst>
        <pc:spChg chg="mod">
          <ac:chgData name="" userId="" providerId="" clId="Web-{33A796B1-5BBA-48D6-9967-83594F6C419E}" dt="2019-02-11T17:21:09.310" v="8" actId="20577"/>
          <ac:spMkLst>
            <pc:docMk/>
            <pc:sldMk cId="2972056168" sldId="263"/>
            <ac:spMk id="5" creationId="{692F0476-1966-4CD5-9E2F-6332FDA7F5A3}"/>
          </ac:spMkLst>
        </pc:spChg>
      </pc:sldChg>
    </pc:docChg>
  </pc:docChgLst>
  <pc:docChgLst>
    <pc:chgData name="Ana Velarde" userId="51dcff27-2750-4a12-a6e3-654d925e8748" providerId="ADAL" clId="{F6316AAF-F6DC-4E12-939F-14406C3C7C26}"/>
    <pc:docChg chg="addSld delSld modSld modSection">
      <pc:chgData name="Ana Velarde" userId="51dcff27-2750-4a12-a6e3-654d925e8748" providerId="ADAL" clId="{F6316AAF-F6DC-4E12-939F-14406C3C7C26}" dt="2018-11-21T21:50:54.286" v="4"/>
      <pc:docMkLst>
        <pc:docMk/>
      </pc:docMkLst>
      <pc:sldChg chg="del">
        <pc:chgData name="Ana Velarde" userId="51dcff27-2750-4a12-a6e3-654d925e8748" providerId="ADAL" clId="{F6316AAF-F6DC-4E12-939F-14406C3C7C26}" dt="2018-11-21T21:50:49.157" v="2" actId="2696"/>
        <pc:sldMkLst>
          <pc:docMk/>
          <pc:sldMk cId="3464560131" sldId="265"/>
        </pc:sldMkLst>
      </pc:sldChg>
      <pc:sldChg chg="add">
        <pc:chgData name="Ana Velarde" userId="51dcff27-2750-4a12-a6e3-654d925e8748" providerId="ADAL" clId="{F6316AAF-F6DC-4E12-939F-14406C3C7C26}" dt="2018-11-21T21:50:52.307" v="3"/>
        <pc:sldMkLst>
          <pc:docMk/>
          <pc:sldMk cId="1500597231" sldId="268"/>
        </pc:sldMkLst>
      </pc:sldChg>
      <pc:sldChg chg="del">
        <pc:chgData name="Ana Velarde" userId="51dcff27-2750-4a12-a6e3-654d925e8748" providerId="ADAL" clId="{F6316AAF-F6DC-4E12-939F-14406C3C7C26}" dt="2018-11-21T21:50:49.157" v="1" actId="2696"/>
        <pc:sldMkLst>
          <pc:docMk/>
          <pc:sldMk cId="1866606138" sldId="268"/>
        </pc:sldMkLst>
      </pc:sldChg>
      <pc:sldChg chg="del">
        <pc:chgData name="Ana Velarde" userId="51dcff27-2750-4a12-a6e3-654d925e8748" providerId="ADAL" clId="{F6316AAF-F6DC-4E12-939F-14406C3C7C26}" dt="2018-11-21T21:50:49.141" v="0" actId="2696"/>
        <pc:sldMkLst>
          <pc:docMk/>
          <pc:sldMk cId="152369458" sldId="269"/>
        </pc:sldMkLst>
      </pc:sldChg>
      <pc:sldChg chg="add">
        <pc:chgData name="Ana Velarde" userId="51dcff27-2750-4a12-a6e3-654d925e8748" providerId="ADAL" clId="{F6316AAF-F6DC-4E12-939F-14406C3C7C26}" dt="2018-11-21T21:50:54.286" v="4"/>
        <pc:sldMkLst>
          <pc:docMk/>
          <pc:sldMk cId="4217717261" sldId="269"/>
        </pc:sldMkLst>
      </pc:sldChg>
    </pc:docChg>
  </pc:docChgLst>
  <pc:docChgLst>
    <pc:chgData name="Keith Gigliello" userId="f712576c-d6ce-4de0-ab8a-3a7e00006e60" providerId="ADAL" clId="{485B0E04-6AEB-4212-935A-FE26156014C6}"/>
    <pc:docChg chg="undo custSel addSld modSld">
      <pc:chgData name="Keith Gigliello" userId="f712576c-d6ce-4de0-ab8a-3a7e00006e60" providerId="ADAL" clId="{485B0E04-6AEB-4212-935A-FE26156014C6}" dt="2018-11-06T17:26:50.622" v="366" actId="20577"/>
      <pc:docMkLst>
        <pc:docMk/>
      </pc:docMkLst>
      <pc:sldChg chg="modSp">
        <pc:chgData name="Keith Gigliello" userId="f712576c-d6ce-4de0-ab8a-3a7e00006e60" providerId="ADAL" clId="{485B0E04-6AEB-4212-935A-FE26156014C6}" dt="2018-11-06T17:12:48.232" v="190" actId="20577"/>
        <pc:sldMkLst>
          <pc:docMk/>
          <pc:sldMk cId="2972056168" sldId="263"/>
        </pc:sldMkLst>
        <pc:spChg chg="mod">
          <ac:chgData name="Keith Gigliello" userId="f712576c-d6ce-4de0-ab8a-3a7e00006e60" providerId="ADAL" clId="{485B0E04-6AEB-4212-935A-FE26156014C6}" dt="2018-11-06T17:12:48.232" v="190" actId="20577"/>
          <ac:spMkLst>
            <pc:docMk/>
            <pc:sldMk cId="2972056168" sldId="263"/>
            <ac:spMk id="5" creationId="{692F0476-1966-4CD5-9E2F-6332FDA7F5A3}"/>
          </ac:spMkLst>
        </pc:spChg>
      </pc:sldChg>
    </pc:docChg>
  </pc:docChgLst>
  <pc:docChgLst>
    <pc:chgData name="Chere Sanders" userId="S::csanders@hq.hematology.org::5e1164b6-59f0-4fd6-bd55-21e7ae9f10cf" providerId="AD" clId="Web-{163CB1C3-9B27-C3B3-9FE8-7DC6920B4969}"/>
    <pc:docChg chg="delSld modSld modSection">
      <pc:chgData name="Chere Sanders" userId="S::csanders@hq.hematology.org::5e1164b6-59f0-4fd6-bd55-21e7ae9f10cf" providerId="AD" clId="Web-{163CB1C3-9B27-C3B3-9FE8-7DC6920B4969}" dt="2021-08-31T18:33:36.909" v="20" actId="20577"/>
      <pc:docMkLst>
        <pc:docMk/>
      </pc:docMkLst>
      <pc:sldChg chg="modSp">
        <pc:chgData name="Chere Sanders" userId="S::csanders@hq.hematology.org::5e1164b6-59f0-4fd6-bd55-21e7ae9f10cf" providerId="AD" clId="Web-{163CB1C3-9B27-C3B3-9FE8-7DC6920B4969}" dt="2021-08-31T18:33:12.175" v="2" actId="20577"/>
        <pc:sldMkLst>
          <pc:docMk/>
          <pc:sldMk cId="2972056168" sldId="263"/>
        </pc:sldMkLst>
        <pc:spChg chg="mod">
          <ac:chgData name="Chere Sanders" userId="S::csanders@hq.hematology.org::5e1164b6-59f0-4fd6-bd55-21e7ae9f10cf" providerId="AD" clId="Web-{163CB1C3-9B27-C3B3-9FE8-7DC6920B4969}" dt="2021-08-31T18:33:12.175" v="2" actId="20577"/>
          <ac:spMkLst>
            <pc:docMk/>
            <pc:sldMk cId="2972056168" sldId="263"/>
            <ac:spMk id="3" creationId="{A14E2E2D-F8D7-4ABC-B7EA-A49ECC66B959}"/>
          </ac:spMkLst>
        </pc:spChg>
        <pc:spChg chg="mod">
          <ac:chgData name="Chere Sanders" userId="S::csanders@hq.hematology.org::5e1164b6-59f0-4fd6-bd55-21e7ae9f10cf" providerId="AD" clId="Web-{163CB1C3-9B27-C3B3-9FE8-7DC6920B4969}" dt="2021-08-31T18:33:05.862" v="1" actId="20577"/>
          <ac:spMkLst>
            <pc:docMk/>
            <pc:sldMk cId="2972056168" sldId="263"/>
            <ac:spMk id="5" creationId="{692F0476-1966-4CD5-9E2F-6332FDA7F5A3}"/>
          </ac:spMkLst>
        </pc:spChg>
      </pc:sldChg>
      <pc:sldChg chg="addSp delSp modSp">
        <pc:chgData name="Chere Sanders" userId="S::csanders@hq.hematology.org::5e1164b6-59f0-4fd6-bd55-21e7ae9f10cf" providerId="AD" clId="Web-{163CB1C3-9B27-C3B3-9FE8-7DC6920B4969}" dt="2021-08-31T18:33:36.909" v="20" actId="20577"/>
        <pc:sldMkLst>
          <pc:docMk/>
          <pc:sldMk cId="1973252032" sldId="266"/>
        </pc:sldMkLst>
        <pc:spChg chg="mod">
          <ac:chgData name="Chere Sanders" userId="S::csanders@hq.hematology.org::5e1164b6-59f0-4fd6-bd55-21e7ae9f10cf" providerId="AD" clId="Web-{163CB1C3-9B27-C3B3-9FE8-7DC6920B4969}" dt="2021-08-31T18:33:36.909" v="20" actId="20577"/>
          <ac:spMkLst>
            <pc:docMk/>
            <pc:sldMk cId="1973252032" sldId="266"/>
            <ac:spMk id="2" creationId="{89106059-EB32-45AA-8959-7B1D75FE8D40}"/>
          </ac:spMkLst>
        </pc:spChg>
        <pc:spChg chg="add mod">
          <ac:chgData name="Chere Sanders" userId="S::csanders@hq.hematology.org::5e1164b6-59f0-4fd6-bd55-21e7ae9f10cf" providerId="AD" clId="Web-{163CB1C3-9B27-C3B3-9FE8-7DC6920B4969}" dt="2021-08-31T18:33:32.253" v="13"/>
          <ac:spMkLst>
            <pc:docMk/>
            <pc:sldMk cId="1973252032" sldId="266"/>
            <ac:spMk id="4" creationId="{32521CC1-124F-4664-AA3B-38EE1274A42C}"/>
          </ac:spMkLst>
        </pc:spChg>
        <pc:graphicFrameChg chg="del">
          <ac:chgData name="Chere Sanders" userId="S::csanders@hq.hematology.org::5e1164b6-59f0-4fd6-bd55-21e7ae9f10cf" providerId="AD" clId="Web-{163CB1C3-9B27-C3B3-9FE8-7DC6920B4969}" dt="2021-08-31T18:33:32.253" v="13"/>
          <ac:graphicFrameMkLst>
            <pc:docMk/>
            <pc:sldMk cId="1973252032" sldId="266"/>
            <ac:graphicFrameMk id="10" creationId="{B2CFA5B5-FCF4-4F67-9952-DCC47E29D322}"/>
          </ac:graphicFrameMkLst>
        </pc:graphicFrameChg>
      </pc:sldChg>
      <pc:sldChg chg="modSp del">
        <pc:chgData name="Chere Sanders" userId="S::csanders@hq.hematology.org::5e1164b6-59f0-4fd6-bd55-21e7ae9f10cf" providerId="AD" clId="Web-{163CB1C3-9B27-C3B3-9FE8-7DC6920B4969}" dt="2021-08-31T18:33:26.034" v="12"/>
        <pc:sldMkLst>
          <pc:docMk/>
          <pc:sldMk cId="931303607" sldId="267"/>
        </pc:sldMkLst>
        <pc:spChg chg="mod">
          <ac:chgData name="Chere Sanders" userId="S::csanders@hq.hematology.org::5e1164b6-59f0-4fd6-bd55-21e7ae9f10cf" providerId="AD" clId="Web-{163CB1C3-9B27-C3B3-9FE8-7DC6920B4969}" dt="2021-08-31T18:33:21.065" v="11" actId="20577"/>
          <ac:spMkLst>
            <pc:docMk/>
            <pc:sldMk cId="931303607" sldId="267"/>
            <ac:spMk id="2" creationId="{52B4EB17-3A86-4BE7-8639-CB0DA0778740}"/>
          </ac:spMkLst>
        </pc:spChg>
      </pc:sldChg>
    </pc:docChg>
  </pc:docChgLst>
  <pc:docChgLst>
    <pc:chgData name="Shell Walser" userId="S::swalser@hq.hematology.org::bbad61d4-a913-4ffd-8ead-289931b321a6" providerId="AD" clId="Web-{2893C358-DCD2-6F60-F1A8-0E474F460139}"/>
    <pc:docChg chg="modSld">
      <pc:chgData name="Shell Walser" userId="S::swalser@hq.hematology.org::bbad61d4-a913-4ffd-8ead-289931b321a6" providerId="AD" clId="Web-{2893C358-DCD2-6F60-F1A8-0E474F460139}" dt="2022-10-27T13:34:26.621" v="10" actId="20577"/>
      <pc:docMkLst>
        <pc:docMk/>
      </pc:docMkLst>
      <pc:sldChg chg="modSp">
        <pc:chgData name="Shell Walser" userId="S::swalser@hq.hematology.org::bbad61d4-a913-4ffd-8ead-289931b321a6" providerId="AD" clId="Web-{2893C358-DCD2-6F60-F1A8-0E474F460139}" dt="2022-10-27T13:34:26.621" v="10" actId="20577"/>
        <pc:sldMkLst>
          <pc:docMk/>
          <pc:sldMk cId="2972056168" sldId="263"/>
        </pc:sldMkLst>
        <pc:spChg chg="mod">
          <ac:chgData name="Shell Walser" userId="S::swalser@hq.hematology.org::bbad61d4-a913-4ffd-8ead-289931b321a6" providerId="AD" clId="Web-{2893C358-DCD2-6F60-F1A8-0E474F460139}" dt="2022-10-27T13:34:26.621" v="10" actId="20577"/>
          <ac:spMkLst>
            <pc:docMk/>
            <pc:sldMk cId="2972056168" sldId="263"/>
            <ac:spMk id="5" creationId="{692F0476-1966-4CD5-9E2F-6332FDA7F5A3}"/>
          </ac:spMkLst>
        </pc:spChg>
      </pc:sldChg>
    </pc:docChg>
  </pc:docChgLst>
  <pc:docChgLst>
    <pc:chgData name="Philip Bradley" userId="9b5af8ec-2278-418d-bffa-3e20b10c4780" providerId="ADAL" clId="{6A1206B2-DCC7-483B-BB79-87A4FA8D9C82}"/>
    <pc:docChg chg="custSel addSld modSld modSection">
      <pc:chgData name="Philip Bradley" userId="9b5af8ec-2278-418d-bffa-3e20b10c4780" providerId="ADAL" clId="{6A1206B2-DCC7-483B-BB79-87A4FA8D9C82}" dt="2023-09-11T18:16:58.752" v="2055" actId="20577"/>
      <pc:docMkLst>
        <pc:docMk/>
      </pc:docMkLst>
      <pc:sldChg chg="modSp mod">
        <pc:chgData name="Philip Bradley" userId="9b5af8ec-2278-418d-bffa-3e20b10c4780" providerId="ADAL" clId="{6A1206B2-DCC7-483B-BB79-87A4FA8D9C82}" dt="2023-09-11T18:15:35.886" v="2042" actId="313"/>
        <pc:sldMkLst>
          <pc:docMk/>
          <pc:sldMk cId="2972056168" sldId="263"/>
        </pc:sldMkLst>
        <pc:spChg chg="mod">
          <ac:chgData name="Philip Bradley" userId="9b5af8ec-2278-418d-bffa-3e20b10c4780" providerId="ADAL" clId="{6A1206B2-DCC7-483B-BB79-87A4FA8D9C82}" dt="2023-09-11T18:15:35.886" v="2042" actId="313"/>
          <ac:spMkLst>
            <pc:docMk/>
            <pc:sldMk cId="2972056168" sldId="263"/>
            <ac:spMk id="5" creationId="{692F0476-1966-4CD5-9E2F-6332FDA7F5A3}"/>
          </ac:spMkLst>
        </pc:spChg>
      </pc:sldChg>
      <pc:sldChg chg="modSp mod modNotesTx">
        <pc:chgData name="Philip Bradley" userId="9b5af8ec-2278-418d-bffa-3e20b10c4780" providerId="ADAL" clId="{6A1206B2-DCC7-483B-BB79-87A4FA8D9C82}" dt="2023-09-11T18:13:56.568" v="2041" actId="20577"/>
        <pc:sldMkLst>
          <pc:docMk/>
          <pc:sldMk cId="1973252032" sldId="266"/>
        </pc:sldMkLst>
        <pc:spChg chg="mod">
          <ac:chgData name="Philip Bradley" userId="9b5af8ec-2278-418d-bffa-3e20b10c4780" providerId="ADAL" clId="{6A1206B2-DCC7-483B-BB79-87A4FA8D9C82}" dt="2023-09-11T17:57:39.848" v="82" actId="404"/>
          <ac:spMkLst>
            <pc:docMk/>
            <pc:sldMk cId="1973252032" sldId="266"/>
            <ac:spMk id="2" creationId="{89106059-EB32-45AA-8959-7B1D75FE8D40}"/>
          </ac:spMkLst>
        </pc:spChg>
        <pc:spChg chg="mod">
          <ac:chgData name="Philip Bradley" userId="9b5af8ec-2278-418d-bffa-3e20b10c4780" providerId="ADAL" clId="{6A1206B2-DCC7-483B-BB79-87A4FA8D9C82}" dt="2023-09-11T17:59:02.040" v="253" actId="403"/>
          <ac:spMkLst>
            <pc:docMk/>
            <pc:sldMk cId="1973252032" sldId="266"/>
            <ac:spMk id="4" creationId="{32521CC1-124F-4664-AA3B-38EE1274A42C}"/>
          </ac:spMkLst>
        </pc:spChg>
      </pc:sldChg>
      <pc:sldChg chg="delSp modSp add mod modNotesTx">
        <pc:chgData name="Philip Bradley" userId="9b5af8ec-2278-418d-bffa-3e20b10c4780" providerId="ADAL" clId="{6A1206B2-DCC7-483B-BB79-87A4FA8D9C82}" dt="2023-09-11T18:11:41.430" v="1926" actId="20577"/>
        <pc:sldMkLst>
          <pc:docMk/>
          <pc:sldMk cId="742826035" sldId="267"/>
        </pc:sldMkLst>
        <pc:spChg chg="mod">
          <ac:chgData name="Philip Bradley" userId="9b5af8ec-2278-418d-bffa-3e20b10c4780" providerId="ADAL" clId="{6A1206B2-DCC7-483B-BB79-87A4FA8D9C82}" dt="2023-09-11T18:00:33.636" v="448" actId="20577"/>
          <ac:spMkLst>
            <pc:docMk/>
            <pc:sldMk cId="742826035" sldId="267"/>
            <ac:spMk id="2" creationId="{89106059-EB32-45AA-8959-7B1D75FE8D40}"/>
          </ac:spMkLst>
        </pc:spChg>
        <pc:spChg chg="del mod">
          <ac:chgData name="Philip Bradley" userId="9b5af8ec-2278-418d-bffa-3e20b10c4780" providerId="ADAL" clId="{6A1206B2-DCC7-483B-BB79-87A4FA8D9C82}" dt="2023-09-11T18:00:16.526" v="424" actId="478"/>
          <ac:spMkLst>
            <pc:docMk/>
            <pc:sldMk cId="742826035" sldId="267"/>
            <ac:spMk id="4" creationId="{32521CC1-124F-4664-AA3B-38EE1274A42C}"/>
          </ac:spMkLst>
        </pc:spChg>
      </pc:sldChg>
      <pc:sldChg chg="modSp new mod modNotesTx">
        <pc:chgData name="Philip Bradley" userId="9b5af8ec-2278-418d-bffa-3e20b10c4780" providerId="ADAL" clId="{6A1206B2-DCC7-483B-BB79-87A4FA8D9C82}" dt="2023-09-11T18:16:58.752" v="2055" actId="20577"/>
        <pc:sldMkLst>
          <pc:docMk/>
          <pc:sldMk cId="746354003" sldId="268"/>
        </pc:sldMkLst>
        <pc:spChg chg="mod">
          <ac:chgData name="Philip Bradley" userId="9b5af8ec-2278-418d-bffa-3e20b10c4780" providerId="ADAL" clId="{6A1206B2-DCC7-483B-BB79-87A4FA8D9C82}" dt="2023-09-11T18:15:51.375" v="2046" actId="20577"/>
          <ac:spMkLst>
            <pc:docMk/>
            <pc:sldMk cId="746354003" sldId="268"/>
            <ac:spMk id="2" creationId="{E4A8642B-9604-AD36-531E-2D1A2F6C2B15}"/>
          </ac:spMkLst>
        </pc:spChg>
      </pc:sldChg>
      <pc:sldChg chg="modSp new mod modNotesTx">
        <pc:chgData name="Philip Bradley" userId="9b5af8ec-2278-418d-bffa-3e20b10c4780" providerId="ADAL" clId="{6A1206B2-DCC7-483B-BB79-87A4FA8D9C82}" dt="2023-09-11T18:16:24.926" v="2049" actId="20577"/>
        <pc:sldMkLst>
          <pc:docMk/>
          <pc:sldMk cId="2769578193" sldId="269"/>
        </pc:sldMkLst>
        <pc:spChg chg="mod">
          <ac:chgData name="Philip Bradley" userId="9b5af8ec-2278-418d-bffa-3e20b10c4780" providerId="ADAL" clId="{6A1206B2-DCC7-483B-BB79-87A4FA8D9C82}" dt="2023-09-11T18:15:56.225" v="2047" actId="20577"/>
          <ac:spMkLst>
            <pc:docMk/>
            <pc:sldMk cId="2769578193" sldId="269"/>
            <ac:spMk id="2" creationId="{0D21A753-7541-20EF-657E-611A40DF5D0C}"/>
          </ac:spMkLst>
        </pc:spChg>
      </pc:sldChg>
    </pc:docChg>
  </pc:docChgLst>
  <pc:docChgLst>
    <pc:chgData name="Keith Gigliello" userId="f712576c-d6ce-4de0-ab8a-3a7e00006e60" providerId="ADAL" clId="{790A2725-6D07-49A4-9C86-EE724FDE74B4}"/>
    <pc:docChg chg="custSel modSld">
      <pc:chgData name="Keith Gigliello" userId="f712576c-d6ce-4de0-ab8a-3a7e00006e60" providerId="ADAL" clId="{790A2725-6D07-49A4-9C86-EE724FDE74B4}" dt="2018-09-26T15:59:28.003" v="30" actId="478"/>
      <pc:docMkLst>
        <pc:docMk/>
      </pc:docMkLst>
      <pc:sldChg chg="addSp delSp modSp">
        <pc:chgData name="Keith Gigliello" userId="f712576c-d6ce-4de0-ab8a-3a7e00006e60" providerId="ADAL" clId="{790A2725-6D07-49A4-9C86-EE724FDE74B4}" dt="2018-09-26T15:59:28.003" v="30" actId="478"/>
        <pc:sldMkLst>
          <pc:docMk/>
          <pc:sldMk cId="2972056168" sldId="263"/>
        </pc:sldMkLst>
        <pc:spChg chg="add mod">
          <ac:chgData name="Keith Gigliello" userId="f712576c-d6ce-4de0-ab8a-3a7e00006e60" providerId="ADAL" clId="{790A2725-6D07-49A4-9C86-EE724FDE74B4}" dt="2018-09-26T15:59:28.003" v="30" actId="478"/>
          <ac:spMkLst>
            <pc:docMk/>
            <pc:sldMk cId="2972056168" sldId="263"/>
            <ac:spMk id="3" creationId="{A14E2E2D-F8D7-4ABC-B7EA-A49ECC66B959}"/>
          </ac:spMkLst>
        </pc:spChg>
        <pc:spChg chg="mod">
          <ac:chgData name="Keith Gigliello" userId="f712576c-d6ce-4de0-ab8a-3a7e00006e60" providerId="ADAL" clId="{790A2725-6D07-49A4-9C86-EE724FDE74B4}" dt="2018-09-26T15:59:23.775" v="29" actId="20577"/>
          <ac:spMkLst>
            <pc:docMk/>
            <pc:sldMk cId="2972056168" sldId="263"/>
            <ac:spMk id="5" creationId="{692F0476-1966-4CD5-9E2F-6332FDA7F5A3}"/>
          </ac:spMkLst>
        </pc:spChg>
        <pc:spChg chg="del">
          <ac:chgData name="Keith Gigliello" userId="f712576c-d6ce-4de0-ab8a-3a7e00006e60" providerId="ADAL" clId="{790A2725-6D07-49A4-9C86-EE724FDE74B4}" dt="2018-09-26T15:59:28.003" v="30" actId="478"/>
          <ac:spMkLst>
            <pc:docMk/>
            <pc:sldMk cId="2972056168" sldId="263"/>
            <ac:spMk id="7" creationId="{676E5E74-BC37-4B9A-BB4C-06FE75FA8737}"/>
          </ac:spMkLst>
        </pc:spChg>
      </pc:sldChg>
    </pc:docChg>
  </pc:docChgLst>
  <pc:docChgLst>
    <pc:chgData name="Ana Velarde" userId="51dcff27-2750-4a12-a6e3-654d925e8748" providerId="ADAL" clId="{CF718C5F-B464-4EF3-B380-A62F91A53201}"/>
    <pc:docChg chg="modSld">
      <pc:chgData name="Ana Velarde" userId="51dcff27-2750-4a12-a6e3-654d925e8748" providerId="ADAL" clId="{CF718C5F-B464-4EF3-B380-A62F91A53201}" dt="2019-11-26T16:49:38.174" v="3" actId="207"/>
      <pc:docMkLst>
        <pc:docMk/>
      </pc:docMkLst>
      <pc:sldChg chg="addSp modSp">
        <pc:chgData name="Ana Velarde" userId="51dcff27-2750-4a12-a6e3-654d925e8748" providerId="ADAL" clId="{CF718C5F-B464-4EF3-B380-A62F91A53201}" dt="2019-11-26T16:49:38.174" v="3" actId="207"/>
        <pc:sldMkLst>
          <pc:docMk/>
          <pc:sldMk cId="2972056168" sldId="263"/>
        </pc:sldMkLst>
        <pc:spChg chg="mod">
          <ac:chgData name="Ana Velarde" userId="51dcff27-2750-4a12-a6e3-654d925e8748" providerId="ADAL" clId="{CF718C5F-B464-4EF3-B380-A62F91A53201}" dt="2019-11-26T16:49:38.174" v="3" actId="207"/>
          <ac:spMkLst>
            <pc:docMk/>
            <pc:sldMk cId="2972056168" sldId="263"/>
            <ac:spMk id="5" creationId="{692F0476-1966-4CD5-9E2F-6332FDA7F5A3}"/>
          </ac:spMkLst>
        </pc:spChg>
        <pc:picChg chg="add mod">
          <ac:chgData name="Ana Velarde" userId="51dcff27-2750-4a12-a6e3-654d925e8748" providerId="ADAL" clId="{CF718C5F-B464-4EF3-B380-A62F91A53201}" dt="2019-11-26T16:49:29.243" v="2" actId="1076"/>
          <ac:picMkLst>
            <pc:docMk/>
            <pc:sldMk cId="2972056168" sldId="263"/>
            <ac:picMk id="4" creationId="{DA3A4C9A-6440-4CC1-9ECE-BAC8C0BE1CF6}"/>
          </ac:picMkLst>
        </pc:picChg>
      </pc:sldChg>
    </pc:docChg>
  </pc:docChgLst>
  <pc:docChgLst>
    <pc:chgData name="Philip Bradley" userId="9b5af8ec-2278-418d-bffa-3e20b10c4780" providerId="ADAL" clId="{0F69C4C2-C2B4-4BDB-9270-32EB114445E5}"/>
    <pc:docChg chg="custSel modSld modMainMaster">
      <pc:chgData name="Philip Bradley" userId="9b5af8ec-2278-418d-bffa-3e20b10c4780" providerId="ADAL" clId="{0F69C4C2-C2B4-4BDB-9270-32EB114445E5}" dt="2024-02-09T18:59:41.635" v="378" actId="20577"/>
      <pc:docMkLst>
        <pc:docMk/>
      </pc:docMkLst>
      <pc:sldChg chg="addSp delSp modSp mod setBg">
        <pc:chgData name="Philip Bradley" userId="9b5af8ec-2278-418d-bffa-3e20b10c4780" providerId="ADAL" clId="{0F69C4C2-C2B4-4BDB-9270-32EB114445E5}" dt="2024-02-09T18:54:02.976" v="7" actId="478"/>
        <pc:sldMkLst>
          <pc:docMk/>
          <pc:sldMk cId="2972056168" sldId="263"/>
        </pc:sldMkLst>
        <pc:spChg chg="del">
          <ac:chgData name="Philip Bradley" userId="9b5af8ec-2278-418d-bffa-3e20b10c4780" providerId="ADAL" clId="{0F69C4C2-C2B4-4BDB-9270-32EB114445E5}" dt="2024-02-09T18:53:59.620" v="6" actId="478"/>
          <ac:spMkLst>
            <pc:docMk/>
            <pc:sldMk cId="2972056168" sldId="263"/>
            <ac:spMk id="3" creationId="{A14E2E2D-F8D7-4ABC-B7EA-A49ECC66B959}"/>
          </ac:spMkLst>
        </pc:spChg>
        <pc:spChg chg="add del mod">
          <ac:chgData name="Philip Bradley" userId="9b5af8ec-2278-418d-bffa-3e20b10c4780" providerId="ADAL" clId="{0F69C4C2-C2B4-4BDB-9270-32EB114445E5}" dt="2024-02-09T18:54:02.976" v="7" actId="478"/>
          <ac:spMkLst>
            <pc:docMk/>
            <pc:sldMk cId="2972056168" sldId="263"/>
            <ac:spMk id="4" creationId="{E9770C36-05FA-6166-8392-AD50CC40CBB7}"/>
          </ac:spMkLst>
        </pc:spChg>
        <pc:spChg chg="mod">
          <ac:chgData name="Philip Bradley" userId="9b5af8ec-2278-418d-bffa-3e20b10c4780" providerId="ADAL" clId="{0F69C4C2-C2B4-4BDB-9270-32EB114445E5}" dt="2024-02-09T18:53:56.059" v="5" actId="20577"/>
          <ac:spMkLst>
            <pc:docMk/>
            <pc:sldMk cId="2972056168" sldId="263"/>
            <ac:spMk id="5" creationId="{692F0476-1966-4CD5-9E2F-6332FDA7F5A3}"/>
          </ac:spMkLst>
        </pc:spChg>
      </pc:sldChg>
      <pc:sldChg chg="modNotesTx">
        <pc:chgData name="Philip Bradley" userId="9b5af8ec-2278-418d-bffa-3e20b10c4780" providerId="ADAL" clId="{0F69C4C2-C2B4-4BDB-9270-32EB114445E5}" dt="2024-02-09T18:59:41.635" v="378" actId="20577"/>
        <pc:sldMkLst>
          <pc:docMk/>
          <pc:sldMk cId="1973252032" sldId="266"/>
        </pc:sldMkLst>
      </pc:sldChg>
      <pc:sldChg chg="modNotesTx">
        <pc:chgData name="Philip Bradley" userId="9b5af8ec-2278-418d-bffa-3e20b10c4780" providerId="ADAL" clId="{0F69C4C2-C2B4-4BDB-9270-32EB114445E5}" dt="2024-02-09T18:58:51.179" v="358" actId="20577"/>
        <pc:sldMkLst>
          <pc:docMk/>
          <pc:sldMk cId="742826035" sldId="267"/>
        </pc:sldMkLst>
      </pc:sldChg>
      <pc:sldChg chg="modNotesTx">
        <pc:chgData name="Philip Bradley" userId="9b5af8ec-2278-418d-bffa-3e20b10c4780" providerId="ADAL" clId="{0F69C4C2-C2B4-4BDB-9270-32EB114445E5}" dt="2024-02-09T18:58:36.117" v="355" actId="20577"/>
        <pc:sldMkLst>
          <pc:docMk/>
          <pc:sldMk cId="746354003" sldId="268"/>
        </pc:sldMkLst>
      </pc:sldChg>
      <pc:sldChg chg="modNotesTx">
        <pc:chgData name="Philip Bradley" userId="9b5af8ec-2278-418d-bffa-3e20b10c4780" providerId="ADAL" clId="{0F69C4C2-C2B4-4BDB-9270-32EB114445E5}" dt="2024-02-09T18:58:24.420" v="354" actId="20577"/>
        <pc:sldMkLst>
          <pc:docMk/>
          <pc:sldMk cId="2769578193" sldId="269"/>
        </pc:sldMkLst>
      </pc:sldChg>
      <pc:sldMasterChg chg="setBg modSldLayout">
        <pc:chgData name="Philip Bradley" userId="9b5af8ec-2278-418d-bffa-3e20b10c4780" providerId="ADAL" clId="{0F69C4C2-C2B4-4BDB-9270-32EB114445E5}" dt="2024-02-09T18:53:33.682" v="2"/>
        <pc:sldMasterMkLst>
          <pc:docMk/>
          <pc:sldMasterMk cId="0" sldId="2147483648"/>
        </pc:sldMasterMkLst>
        <pc:sldLayoutChg chg="setBg">
          <pc:chgData name="Philip Bradley" userId="9b5af8ec-2278-418d-bffa-3e20b10c4780" providerId="ADAL" clId="{0F69C4C2-C2B4-4BDB-9270-32EB114445E5}" dt="2024-02-09T18:53:33.682" v="2"/>
          <pc:sldLayoutMkLst>
            <pc:docMk/>
            <pc:sldMasterMk cId="0" sldId="2147483648"/>
            <pc:sldLayoutMk cId="2212683108" sldId="2147483751"/>
          </pc:sldLayoutMkLst>
        </pc:sldLayoutChg>
        <pc:sldLayoutChg chg="setBg">
          <pc:chgData name="Philip Bradley" userId="9b5af8ec-2278-418d-bffa-3e20b10c4780" providerId="ADAL" clId="{0F69C4C2-C2B4-4BDB-9270-32EB114445E5}" dt="2024-02-09T18:53:33.682" v="2"/>
          <pc:sldLayoutMkLst>
            <pc:docMk/>
            <pc:sldMasterMk cId="0" sldId="2147483648"/>
            <pc:sldLayoutMk cId="3667938295" sldId="2147483752"/>
          </pc:sldLayoutMkLst>
        </pc:sldLayoutChg>
        <pc:sldLayoutChg chg="setBg">
          <pc:chgData name="Philip Bradley" userId="9b5af8ec-2278-418d-bffa-3e20b10c4780" providerId="ADAL" clId="{0F69C4C2-C2B4-4BDB-9270-32EB114445E5}" dt="2024-02-09T18:53:33.682" v="2"/>
          <pc:sldLayoutMkLst>
            <pc:docMk/>
            <pc:sldMasterMk cId="0" sldId="2147483648"/>
            <pc:sldLayoutMk cId="1761277676" sldId="2147483755"/>
          </pc:sldLayoutMkLst>
        </pc:sldLayoutChg>
        <pc:sldLayoutChg chg="setBg">
          <pc:chgData name="Philip Bradley" userId="9b5af8ec-2278-418d-bffa-3e20b10c4780" providerId="ADAL" clId="{0F69C4C2-C2B4-4BDB-9270-32EB114445E5}" dt="2024-02-09T18:53:33.682" v="2"/>
          <pc:sldLayoutMkLst>
            <pc:docMk/>
            <pc:sldMasterMk cId="0" sldId="2147483648"/>
            <pc:sldLayoutMk cId="3908532846" sldId="2147483758"/>
          </pc:sldLayoutMkLst>
        </pc:sldLayoutChg>
        <pc:sldLayoutChg chg="setBg">
          <pc:chgData name="Philip Bradley" userId="9b5af8ec-2278-418d-bffa-3e20b10c4780" providerId="ADAL" clId="{0F69C4C2-C2B4-4BDB-9270-32EB114445E5}" dt="2024-02-09T18:53:33.682" v="2"/>
          <pc:sldLayoutMkLst>
            <pc:docMk/>
            <pc:sldMasterMk cId="0" sldId="2147483648"/>
            <pc:sldLayoutMk cId="1660645520" sldId="2147483759"/>
          </pc:sldLayoutMkLst>
        </pc:sldLayoutChg>
      </pc:sldMasterChg>
      <pc:sldMasterChg chg="setBg modSldLayout">
        <pc:chgData name="Philip Bradley" userId="9b5af8ec-2278-418d-bffa-3e20b10c4780" providerId="ADAL" clId="{0F69C4C2-C2B4-4BDB-9270-32EB114445E5}" dt="2024-02-09T18:53:33.682" v="2"/>
        <pc:sldMasterMkLst>
          <pc:docMk/>
          <pc:sldMasterMk cId="3399030948" sldId="2147483798"/>
        </pc:sldMasterMkLst>
        <pc:sldLayoutChg chg="setBg">
          <pc:chgData name="Philip Bradley" userId="9b5af8ec-2278-418d-bffa-3e20b10c4780" providerId="ADAL" clId="{0F69C4C2-C2B4-4BDB-9270-32EB114445E5}" dt="2024-02-09T18:53:33.682" v="2"/>
          <pc:sldLayoutMkLst>
            <pc:docMk/>
            <pc:sldMasterMk cId="3399030948" sldId="2147483798"/>
            <pc:sldLayoutMk cId="1274803279" sldId="2147483799"/>
          </pc:sldLayoutMkLst>
        </pc:sldLayoutChg>
        <pc:sldLayoutChg chg="setBg">
          <pc:chgData name="Philip Bradley" userId="9b5af8ec-2278-418d-bffa-3e20b10c4780" providerId="ADAL" clId="{0F69C4C2-C2B4-4BDB-9270-32EB114445E5}" dt="2024-02-09T18:53:33.682" v="2"/>
          <pc:sldLayoutMkLst>
            <pc:docMk/>
            <pc:sldMasterMk cId="3399030948" sldId="2147483798"/>
            <pc:sldLayoutMk cId="1930302972" sldId="2147483800"/>
          </pc:sldLayoutMkLst>
        </pc:sldLayoutChg>
        <pc:sldLayoutChg chg="setBg">
          <pc:chgData name="Philip Bradley" userId="9b5af8ec-2278-418d-bffa-3e20b10c4780" providerId="ADAL" clId="{0F69C4C2-C2B4-4BDB-9270-32EB114445E5}" dt="2024-02-09T18:53:33.682" v="2"/>
          <pc:sldLayoutMkLst>
            <pc:docMk/>
            <pc:sldMasterMk cId="3399030948" sldId="2147483798"/>
            <pc:sldLayoutMk cId="1097819575" sldId="2147483801"/>
          </pc:sldLayoutMkLst>
        </pc:sldLayoutChg>
        <pc:sldLayoutChg chg="setBg">
          <pc:chgData name="Philip Bradley" userId="9b5af8ec-2278-418d-bffa-3e20b10c4780" providerId="ADAL" clId="{0F69C4C2-C2B4-4BDB-9270-32EB114445E5}" dt="2024-02-09T18:53:33.682" v="2"/>
          <pc:sldLayoutMkLst>
            <pc:docMk/>
            <pc:sldMasterMk cId="3399030948" sldId="2147483798"/>
            <pc:sldLayoutMk cId="938502238" sldId="2147483802"/>
          </pc:sldLayoutMkLst>
        </pc:sldLayoutChg>
      </pc:sldMasterChg>
    </pc:docChg>
  </pc:docChgLst>
  <pc:docChgLst>
    <pc:chgData name="Philip Bradley" userId="9b5af8ec-2278-418d-bffa-3e20b10c4780" providerId="ADAL" clId="{35F99FF8-3BB2-4558-A128-6D1577C7C15C}"/>
    <pc:docChg chg="custSel addSld modSld modSection">
      <pc:chgData name="Philip Bradley" userId="9b5af8ec-2278-418d-bffa-3e20b10c4780" providerId="ADAL" clId="{35F99FF8-3BB2-4558-A128-6D1577C7C15C}" dt="2024-10-09T14:19:06.513" v="170" actId="33524"/>
      <pc:docMkLst>
        <pc:docMk/>
      </pc:docMkLst>
      <pc:sldChg chg="modNotesTx">
        <pc:chgData name="Philip Bradley" userId="9b5af8ec-2278-418d-bffa-3e20b10c4780" providerId="ADAL" clId="{35F99FF8-3BB2-4558-A128-6D1577C7C15C}" dt="2024-10-09T13:33:35.918" v="9" actId="20577"/>
        <pc:sldMkLst>
          <pc:docMk/>
          <pc:sldMk cId="2769578193" sldId="269"/>
        </pc:sldMkLst>
      </pc:sldChg>
      <pc:sldChg chg="modSp mod">
        <pc:chgData name="Philip Bradley" userId="9b5af8ec-2278-418d-bffa-3e20b10c4780" providerId="ADAL" clId="{35F99FF8-3BB2-4558-A128-6D1577C7C15C}" dt="2024-10-09T14:09:08.533" v="169" actId="113"/>
        <pc:sldMkLst>
          <pc:docMk/>
          <pc:sldMk cId="3362663690" sldId="271"/>
        </pc:sldMkLst>
        <pc:spChg chg="mod">
          <ac:chgData name="Philip Bradley" userId="9b5af8ec-2278-418d-bffa-3e20b10c4780" providerId="ADAL" clId="{35F99FF8-3BB2-4558-A128-6D1577C7C15C}" dt="2024-10-09T14:09:08.533" v="169" actId="113"/>
          <ac:spMkLst>
            <pc:docMk/>
            <pc:sldMk cId="3362663690" sldId="271"/>
            <ac:spMk id="6" creationId="{E724F5CF-8EBE-91D3-B6F0-7E1596796B15}"/>
          </ac:spMkLst>
        </pc:spChg>
      </pc:sldChg>
      <pc:sldChg chg="addSp delSp modSp new mod">
        <pc:chgData name="Philip Bradley" userId="9b5af8ec-2278-418d-bffa-3e20b10c4780" providerId="ADAL" clId="{35F99FF8-3BB2-4558-A128-6D1577C7C15C}" dt="2024-10-09T14:19:06.513" v="170" actId="33524"/>
        <pc:sldMkLst>
          <pc:docMk/>
          <pc:sldMk cId="3078650260" sldId="272"/>
        </pc:sldMkLst>
        <pc:spChg chg="mod">
          <ac:chgData name="Philip Bradley" userId="9b5af8ec-2278-418d-bffa-3e20b10c4780" providerId="ADAL" clId="{35F99FF8-3BB2-4558-A128-6D1577C7C15C}" dt="2024-10-09T14:19:06.513" v="170" actId="33524"/>
          <ac:spMkLst>
            <pc:docMk/>
            <pc:sldMk cId="3078650260" sldId="272"/>
            <ac:spMk id="2" creationId="{C679441F-2E5B-D905-FB21-A708FFBB7645}"/>
          </ac:spMkLst>
        </pc:spChg>
        <pc:spChg chg="del">
          <ac:chgData name="Philip Bradley" userId="9b5af8ec-2278-418d-bffa-3e20b10c4780" providerId="ADAL" clId="{35F99FF8-3BB2-4558-A128-6D1577C7C15C}" dt="2024-10-09T14:08:14.256" v="142"/>
          <ac:spMkLst>
            <pc:docMk/>
            <pc:sldMk cId="3078650260" sldId="272"/>
            <ac:spMk id="3" creationId="{EA123E01-4671-20E3-E567-2F751FB8F217}"/>
          </ac:spMkLst>
        </pc:spChg>
        <pc:spChg chg="mod">
          <ac:chgData name="Philip Bradley" userId="9b5af8ec-2278-418d-bffa-3e20b10c4780" providerId="ADAL" clId="{35F99FF8-3BB2-4558-A128-6D1577C7C15C}" dt="2024-10-09T14:07:16.520" v="42" actId="20577"/>
          <ac:spMkLst>
            <pc:docMk/>
            <pc:sldMk cId="3078650260" sldId="272"/>
            <ac:spMk id="4" creationId="{02D3E537-4459-3533-2E31-E0B386B8AB21}"/>
          </ac:spMkLst>
        </pc:spChg>
        <pc:spChg chg="add mod">
          <ac:chgData name="Philip Bradley" userId="9b5af8ec-2278-418d-bffa-3e20b10c4780" providerId="ADAL" clId="{35F99FF8-3BB2-4558-A128-6D1577C7C15C}" dt="2024-10-09T14:09:00.944" v="168" actId="113"/>
          <ac:spMkLst>
            <pc:docMk/>
            <pc:sldMk cId="3078650260" sldId="272"/>
            <ac:spMk id="5" creationId="{EBC4E928-89B6-D420-3195-4147EE82CF9D}"/>
          </ac:spMkLst>
        </pc:spChg>
        <pc:picChg chg="add mod">
          <ac:chgData name="Philip Bradley" userId="9b5af8ec-2278-418d-bffa-3e20b10c4780" providerId="ADAL" clId="{35F99FF8-3BB2-4558-A128-6D1577C7C15C}" dt="2024-10-09T14:08:37.610" v="164" actId="14100"/>
          <ac:picMkLst>
            <pc:docMk/>
            <pc:sldMk cId="3078650260" sldId="272"/>
            <ac:picMk id="1026" creationId="{26C2527B-3B20-3D81-6177-0F999E6863D1}"/>
          </ac:picMkLst>
        </pc:picChg>
      </pc:sldChg>
    </pc:docChg>
  </pc:docChgLst>
  <pc:docChgLst>
    <pc:chgData name="Chere Sanders" userId="5e1164b6-59f0-4fd6-bd55-21e7ae9f10cf" providerId="ADAL" clId="{66418BD8-316D-4E32-8491-BB30459A7B12}"/>
    <pc:docChg chg="custSel delSld modSld sldOrd modSection">
      <pc:chgData name="Chere Sanders" userId="5e1164b6-59f0-4fd6-bd55-21e7ae9f10cf" providerId="ADAL" clId="{66418BD8-316D-4E32-8491-BB30459A7B12}" dt="2021-07-01T18:58:42.145" v="183" actId="20577"/>
      <pc:docMkLst>
        <pc:docMk/>
      </pc:docMkLst>
      <pc:sldChg chg="modSp mod">
        <pc:chgData name="Chere Sanders" userId="5e1164b6-59f0-4fd6-bd55-21e7ae9f10cf" providerId="ADAL" clId="{66418BD8-316D-4E32-8491-BB30459A7B12}" dt="2021-07-01T18:34:43.656" v="36" actId="20577"/>
        <pc:sldMkLst>
          <pc:docMk/>
          <pc:sldMk cId="2972056168" sldId="263"/>
        </pc:sldMkLst>
        <pc:spChg chg="mod">
          <ac:chgData name="Chere Sanders" userId="5e1164b6-59f0-4fd6-bd55-21e7ae9f10cf" providerId="ADAL" clId="{66418BD8-316D-4E32-8491-BB30459A7B12}" dt="2021-07-01T18:34:43.656" v="36" actId="20577"/>
          <ac:spMkLst>
            <pc:docMk/>
            <pc:sldMk cId="2972056168" sldId="263"/>
            <ac:spMk id="3" creationId="{A14E2E2D-F8D7-4ABC-B7EA-A49ECC66B959}"/>
          </ac:spMkLst>
        </pc:spChg>
        <pc:spChg chg="mod">
          <ac:chgData name="Chere Sanders" userId="5e1164b6-59f0-4fd6-bd55-21e7ae9f10cf" providerId="ADAL" clId="{66418BD8-316D-4E32-8491-BB30459A7B12}" dt="2021-07-01T18:34:37.455" v="23" actId="20577"/>
          <ac:spMkLst>
            <pc:docMk/>
            <pc:sldMk cId="2972056168" sldId="263"/>
            <ac:spMk id="5" creationId="{692F0476-1966-4CD5-9E2F-6332FDA7F5A3}"/>
          </ac:spMkLst>
        </pc:spChg>
      </pc:sldChg>
      <pc:sldChg chg="addSp delSp modSp mod">
        <pc:chgData name="Chere Sanders" userId="5e1164b6-59f0-4fd6-bd55-21e7ae9f10cf" providerId="ADAL" clId="{66418BD8-316D-4E32-8491-BB30459A7B12}" dt="2021-07-01T18:57:46.554" v="178"/>
        <pc:sldMkLst>
          <pc:docMk/>
          <pc:sldMk cId="1973252032" sldId="266"/>
        </pc:sldMkLst>
        <pc:spChg chg="mod">
          <ac:chgData name="Chere Sanders" userId="5e1164b6-59f0-4fd6-bd55-21e7ae9f10cf" providerId="ADAL" clId="{66418BD8-316D-4E32-8491-BB30459A7B12}" dt="2021-07-01T18:50:02.043" v="154" actId="20577"/>
          <ac:spMkLst>
            <pc:docMk/>
            <pc:sldMk cId="1973252032" sldId="266"/>
            <ac:spMk id="2" creationId="{89106059-EB32-45AA-8959-7B1D75FE8D40}"/>
          </ac:spMkLst>
        </pc:spChg>
        <pc:spChg chg="del">
          <ac:chgData name="Chere Sanders" userId="5e1164b6-59f0-4fd6-bd55-21e7ae9f10cf" providerId="ADAL" clId="{66418BD8-316D-4E32-8491-BB30459A7B12}" dt="2021-07-01T18:38:42.756" v="86"/>
          <ac:spMkLst>
            <pc:docMk/>
            <pc:sldMk cId="1973252032" sldId="266"/>
            <ac:spMk id="3" creationId="{C11A9B70-4685-455F-825C-F423F1DB810C}"/>
          </ac:spMkLst>
        </pc:spChg>
        <pc:spChg chg="add del mod">
          <ac:chgData name="Chere Sanders" userId="5e1164b6-59f0-4fd6-bd55-21e7ae9f10cf" providerId="ADAL" clId="{66418BD8-316D-4E32-8491-BB30459A7B12}" dt="2021-07-01T18:49:36.500" v="91"/>
          <ac:spMkLst>
            <pc:docMk/>
            <pc:sldMk cId="1973252032" sldId="266"/>
            <ac:spMk id="6" creationId="{0E9E0A81-FBCD-4D34-B958-FBF6463FFC12}"/>
          </ac:spMkLst>
        </pc:spChg>
        <pc:spChg chg="add del mod">
          <ac:chgData name="Chere Sanders" userId="5e1164b6-59f0-4fd6-bd55-21e7ae9f10cf" providerId="ADAL" clId="{66418BD8-316D-4E32-8491-BB30459A7B12}" dt="2021-07-01T18:56:29.955" v="175"/>
          <ac:spMkLst>
            <pc:docMk/>
            <pc:sldMk cId="1973252032" sldId="266"/>
            <ac:spMk id="9" creationId="{7B9E8AA2-E8F7-4DA8-B663-8DF45CF0351F}"/>
          </ac:spMkLst>
        </pc:spChg>
        <pc:graphicFrameChg chg="add del mod">
          <ac:chgData name="Chere Sanders" userId="5e1164b6-59f0-4fd6-bd55-21e7ae9f10cf" providerId="ADAL" clId="{66418BD8-316D-4E32-8491-BB30459A7B12}" dt="2021-07-01T18:49:05.510" v="89" actId="21"/>
          <ac:graphicFrameMkLst>
            <pc:docMk/>
            <pc:sldMk cId="1973252032" sldId="266"/>
            <ac:graphicFrameMk id="4" creationId="{B2CFA5B5-FCF4-4F67-9952-DCC47E29D322}"/>
          </ac:graphicFrameMkLst>
        </pc:graphicFrameChg>
        <pc:graphicFrameChg chg="add del mod">
          <ac:chgData name="Chere Sanders" userId="5e1164b6-59f0-4fd6-bd55-21e7ae9f10cf" providerId="ADAL" clId="{66418BD8-316D-4E32-8491-BB30459A7B12}" dt="2021-07-01T18:55:49.748" v="173" actId="21"/>
          <ac:graphicFrameMkLst>
            <pc:docMk/>
            <pc:sldMk cId="1973252032" sldId="266"/>
            <ac:graphicFrameMk id="7" creationId="{B2CFA5B5-FCF4-4F67-9952-DCC47E29D322}"/>
          </ac:graphicFrameMkLst>
        </pc:graphicFrameChg>
        <pc:graphicFrameChg chg="add mod">
          <ac:chgData name="Chere Sanders" userId="5e1164b6-59f0-4fd6-bd55-21e7ae9f10cf" providerId="ADAL" clId="{66418BD8-316D-4E32-8491-BB30459A7B12}" dt="2021-07-01T18:57:46.554" v="178"/>
          <ac:graphicFrameMkLst>
            <pc:docMk/>
            <pc:sldMk cId="1973252032" sldId="266"/>
            <ac:graphicFrameMk id="10" creationId="{B2CFA5B5-FCF4-4F67-9952-DCC47E29D322}"/>
          </ac:graphicFrameMkLst>
        </pc:graphicFrameChg>
      </pc:sldChg>
      <pc:sldChg chg="addSp delSp modSp mod ord">
        <pc:chgData name="Chere Sanders" userId="5e1164b6-59f0-4fd6-bd55-21e7ae9f10cf" providerId="ADAL" clId="{66418BD8-316D-4E32-8491-BB30459A7B12}" dt="2021-07-01T18:58:42.145" v="183" actId="20577"/>
        <pc:sldMkLst>
          <pc:docMk/>
          <pc:sldMk cId="931303607" sldId="267"/>
        </pc:sldMkLst>
        <pc:spChg chg="mod">
          <ac:chgData name="Chere Sanders" userId="5e1164b6-59f0-4fd6-bd55-21e7ae9f10cf" providerId="ADAL" clId="{66418BD8-316D-4E32-8491-BB30459A7B12}" dt="2021-07-01T18:58:42.145" v="183" actId="20577"/>
          <ac:spMkLst>
            <pc:docMk/>
            <pc:sldMk cId="931303607" sldId="267"/>
            <ac:spMk id="2" creationId="{52B4EB17-3A86-4BE7-8639-CB0DA0778740}"/>
          </ac:spMkLst>
        </pc:spChg>
        <pc:spChg chg="del">
          <ac:chgData name="Chere Sanders" userId="5e1164b6-59f0-4fd6-bd55-21e7ae9f10cf" providerId="ADAL" clId="{66418BD8-316D-4E32-8491-BB30459A7B12}" dt="2021-07-01T18:35:24.125" v="37"/>
          <ac:spMkLst>
            <pc:docMk/>
            <pc:sldMk cId="931303607" sldId="267"/>
            <ac:spMk id="3" creationId="{6AB2A555-CF25-4066-BAE3-3F6581FAF368}"/>
          </ac:spMkLst>
        </pc:spChg>
        <pc:spChg chg="add del mod">
          <ac:chgData name="Chere Sanders" userId="5e1164b6-59f0-4fd6-bd55-21e7ae9f10cf" providerId="ADAL" clId="{66418BD8-316D-4E32-8491-BB30459A7B12}" dt="2021-07-01T18:53:07.127" v="161"/>
          <ac:spMkLst>
            <pc:docMk/>
            <pc:sldMk cId="931303607" sldId="267"/>
            <ac:spMk id="6" creationId="{86EF915C-4F73-44FF-8303-6BCF80F0EC7F}"/>
          </ac:spMkLst>
        </pc:spChg>
        <pc:graphicFrameChg chg="add del mod modGraphic">
          <ac:chgData name="Chere Sanders" userId="5e1164b6-59f0-4fd6-bd55-21e7ae9f10cf" providerId="ADAL" clId="{66418BD8-316D-4E32-8491-BB30459A7B12}" dt="2021-07-01T18:52:44.482" v="160" actId="21"/>
          <ac:graphicFrameMkLst>
            <pc:docMk/>
            <pc:sldMk cId="931303607" sldId="267"/>
            <ac:graphicFrameMk id="4" creationId="{D62D2643-DD9C-49A3-A108-087C0C90CF70}"/>
          </ac:graphicFrameMkLst>
        </pc:graphicFrameChg>
        <pc:graphicFrameChg chg="add mod modGraphic">
          <ac:chgData name="Chere Sanders" userId="5e1164b6-59f0-4fd6-bd55-21e7ae9f10cf" providerId="ADAL" clId="{66418BD8-316D-4E32-8491-BB30459A7B12}" dt="2021-07-01T18:53:54.529" v="168" actId="947"/>
          <ac:graphicFrameMkLst>
            <pc:docMk/>
            <pc:sldMk cId="931303607" sldId="267"/>
            <ac:graphicFrameMk id="7" creationId="{90525E5A-0BEF-4054-9426-0DE8B917B4F7}"/>
          </ac:graphicFrameMkLst>
        </pc:graphicFrameChg>
      </pc:sldChg>
      <pc:sldChg chg="del">
        <pc:chgData name="Chere Sanders" userId="5e1164b6-59f0-4fd6-bd55-21e7ae9f10cf" providerId="ADAL" clId="{66418BD8-316D-4E32-8491-BB30459A7B12}" dt="2021-07-01T18:54:54.069" v="171" actId="2696"/>
        <pc:sldMkLst>
          <pc:docMk/>
          <pc:sldMk cId="1500597231" sldId="268"/>
        </pc:sldMkLst>
      </pc:sldChg>
      <pc:sldChg chg="del">
        <pc:chgData name="Chere Sanders" userId="5e1164b6-59f0-4fd6-bd55-21e7ae9f10cf" providerId="ADAL" clId="{66418BD8-316D-4E32-8491-BB30459A7B12}" dt="2021-07-01T18:54:56.749" v="172" actId="2696"/>
        <pc:sldMkLst>
          <pc:docMk/>
          <pc:sldMk cId="4217717261" sldId="269"/>
        </pc:sldMkLst>
      </pc:sldChg>
    </pc:docChg>
  </pc:docChgLst>
  <pc:docChgLst>
    <pc:chgData name="Morgan Homer" userId="04b7ddab-b12d-49ac-8cf6-259943037c1d" providerId="ADAL" clId="{D44CE34B-4BD6-4954-A440-6C99D85DFEA7}"/>
    <pc:docChg chg="modSld">
      <pc:chgData name="Morgan Homer" userId="04b7ddab-b12d-49ac-8cf6-259943037c1d" providerId="ADAL" clId="{D44CE34B-4BD6-4954-A440-6C99D85DFEA7}" dt="2019-08-06T18:37:51.900" v="9" actId="20577"/>
      <pc:docMkLst>
        <pc:docMk/>
      </pc:docMkLst>
      <pc:sldChg chg="modSp">
        <pc:chgData name="Morgan Homer" userId="04b7ddab-b12d-49ac-8cf6-259943037c1d" providerId="ADAL" clId="{D44CE34B-4BD6-4954-A440-6C99D85DFEA7}" dt="2019-08-06T18:37:51.900" v="9" actId="20577"/>
        <pc:sldMkLst>
          <pc:docMk/>
          <pc:sldMk cId="2972056168" sldId="263"/>
        </pc:sldMkLst>
        <pc:spChg chg="mod">
          <ac:chgData name="Morgan Homer" userId="04b7ddab-b12d-49ac-8cf6-259943037c1d" providerId="ADAL" clId="{D44CE34B-4BD6-4954-A440-6C99D85DFEA7}" dt="2019-08-06T18:37:51.900" v="9" actId="20577"/>
          <ac:spMkLst>
            <pc:docMk/>
            <pc:sldMk cId="2972056168" sldId="263"/>
            <ac:spMk id="3" creationId="{A14E2E2D-F8D7-4ABC-B7EA-A49ECC66B959}"/>
          </ac:spMkLst>
        </pc:spChg>
        <pc:spChg chg="mod">
          <ac:chgData name="Morgan Homer" userId="04b7ddab-b12d-49ac-8cf6-259943037c1d" providerId="ADAL" clId="{D44CE34B-4BD6-4954-A440-6C99D85DFEA7}" dt="2019-08-06T18:37:47.905" v="4" actId="20577"/>
          <ac:spMkLst>
            <pc:docMk/>
            <pc:sldMk cId="2972056168" sldId="263"/>
            <ac:spMk id="5" creationId="{692F0476-1966-4CD5-9E2F-6332FDA7F5A3}"/>
          </ac:spMkLst>
        </pc:spChg>
      </pc:sldChg>
    </pc:docChg>
  </pc:docChgLst>
  <pc:docChgLst>
    <pc:chgData name="LaFaundra Neville" userId="ea7052dc-613a-4171-bfb3-53018fefab99" providerId="ADAL" clId="{E2E7CD6F-022A-4F91-AB66-5731207A2330}"/>
    <pc:docChg chg="modSld">
      <pc:chgData name="LaFaundra Neville" userId="ea7052dc-613a-4171-bfb3-53018fefab99" providerId="ADAL" clId="{E2E7CD6F-022A-4F91-AB66-5731207A2330}" dt="2020-02-19T01:01:58.019" v="0"/>
      <pc:docMkLst>
        <pc:docMk/>
      </pc:docMkLst>
      <pc:sldChg chg="delSp">
        <pc:chgData name="LaFaundra Neville" userId="ea7052dc-613a-4171-bfb3-53018fefab99" providerId="ADAL" clId="{E2E7CD6F-022A-4F91-AB66-5731207A2330}" dt="2020-02-19T01:01:58.019" v="0"/>
        <pc:sldMkLst>
          <pc:docMk/>
          <pc:sldMk cId="2972056168" sldId="263"/>
        </pc:sldMkLst>
        <pc:picChg chg="del">
          <ac:chgData name="LaFaundra Neville" userId="ea7052dc-613a-4171-bfb3-53018fefab99" providerId="ADAL" clId="{E2E7CD6F-022A-4F91-AB66-5731207A2330}" dt="2020-02-19T01:01:58.019" v="0"/>
          <ac:picMkLst>
            <pc:docMk/>
            <pc:sldMk cId="2972056168" sldId="263"/>
            <ac:picMk id="4" creationId="{DA3A4C9A-6440-4CC1-9ECE-BAC8C0BE1CF6}"/>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Geneva" pitchFamily="34" charset="-128"/>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6E388DC7-E9F6-284C-9857-FDA7F02FFFDF}" type="datetimeFigureOut">
              <a:rPr lang="en-US"/>
              <a:pPr/>
              <a:t>10/9/2024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ea typeface="Geneva" pitchFamily="34" charset="-128"/>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CBFAA9E6-400A-E640-A318-E520058423C6}" type="slidenum">
              <a:rPr lang="en-US"/>
              <a:pPr/>
              <a:t>‹#›</a:t>
            </a:fld>
            <a:endParaRPr lang="en-US"/>
          </a:p>
        </p:txBody>
      </p:sp>
    </p:spTree>
    <p:extLst>
      <p:ext uri="{BB962C8B-B14F-4D97-AF65-F5344CB8AC3E}">
        <p14:creationId xmlns:p14="http://schemas.microsoft.com/office/powerpoint/2010/main" val="40043009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Geneva" charset="0"/>
        <a:cs typeface="+mn-cs"/>
      </a:defRPr>
    </a:lvl1pPr>
    <a:lvl2pPr marL="457200" algn="l" rtl="0" eaLnBrk="0" fontAlgn="base" hangingPunct="0">
      <a:spcBef>
        <a:spcPct val="30000"/>
      </a:spcBef>
      <a:spcAft>
        <a:spcPct val="0"/>
      </a:spcAft>
      <a:defRPr sz="1200" kern="1200">
        <a:solidFill>
          <a:schemeClr val="tx1"/>
        </a:solidFill>
        <a:latin typeface="+mn-lt"/>
        <a:ea typeface="Geneva" charset="0"/>
        <a:cs typeface="+mn-cs"/>
      </a:defRPr>
    </a:lvl2pPr>
    <a:lvl3pPr marL="914400" algn="l" rtl="0" eaLnBrk="0" fontAlgn="base" hangingPunct="0">
      <a:spcBef>
        <a:spcPct val="30000"/>
      </a:spcBef>
      <a:spcAft>
        <a:spcPct val="0"/>
      </a:spcAft>
      <a:defRPr sz="1200" kern="1200">
        <a:solidFill>
          <a:schemeClr val="tx1"/>
        </a:solidFill>
        <a:latin typeface="+mn-lt"/>
        <a:ea typeface="Geneva" charset="0"/>
        <a:cs typeface="+mn-cs"/>
      </a:defRPr>
    </a:lvl3pPr>
    <a:lvl4pPr marL="1371600" algn="l" rtl="0" eaLnBrk="0" fontAlgn="base" hangingPunct="0">
      <a:spcBef>
        <a:spcPct val="30000"/>
      </a:spcBef>
      <a:spcAft>
        <a:spcPct val="0"/>
      </a:spcAft>
      <a:defRPr sz="1200" kern="1200">
        <a:solidFill>
          <a:schemeClr val="tx1"/>
        </a:solidFill>
        <a:latin typeface="+mn-lt"/>
        <a:ea typeface="Geneva" charset="0"/>
        <a:cs typeface="+mn-cs"/>
      </a:defRPr>
    </a:lvl4pPr>
    <a:lvl5pPr marL="1828800" algn="l" rtl="0" eaLnBrk="0" fontAlgn="base" hangingPunct="0">
      <a:spcBef>
        <a:spcPct val="30000"/>
      </a:spcBef>
      <a:spcAft>
        <a:spcPct val="0"/>
      </a:spcAft>
      <a:defRPr sz="1200" kern="1200">
        <a:solidFill>
          <a:schemeClr val="tx1"/>
        </a:solidFill>
        <a:latin typeface="+mn-lt"/>
        <a:ea typeface="Geneva"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b="1"/>
          </a:p>
        </p:txBody>
      </p:sp>
      <p:sp>
        <p:nvSpPr>
          <p:cNvPr id="4" name="Slide Number Placeholder 3"/>
          <p:cNvSpPr>
            <a:spLocks noGrp="1"/>
          </p:cNvSpPr>
          <p:nvPr>
            <p:ph type="sldNum" sz="quarter" idx="10"/>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47259A66-58A0-4921-9F12-4DF811F1AA61}" type="slidenum">
              <a:rPr kumimoji="0" lang="en-US" sz="1200" b="0" i="0" u="none" strike="noStrike" kern="1200" cap="none" spc="0" normalizeH="0" baseline="0" noProof="0" smtClean="0">
                <a:ln>
                  <a:noFill/>
                </a:ln>
                <a:solidFill>
                  <a:prstClr val="black"/>
                </a:solidFill>
                <a:effectLst/>
                <a:uLnTx/>
                <a:uFillTx/>
                <a:latin typeface="Arial" charset="0"/>
                <a:ea typeface="Geneva" charset="0"/>
              </a:rPr>
              <a:pPr marL="0" marR="0" lvl="0" indent="0" algn="r" defTabSz="457200" rtl="0" eaLnBrk="1" fontAlgn="base" latinLnBrk="0" hangingPunct="1">
                <a:lnSpc>
                  <a:spcPct val="100000"/>
                </a:lnSpc>
                <a:spcBef>
                  <a:spcPct val="0"/>
                </a:spcBef>
                <a:spcAft>
                  <a:spcPct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Arial" charset="0"/>
              <a:ea typeface="Geneva" charset="0"/>
            </a:endParaRPr>
          </a:p>
        </p:txBody>
      </p:sp>
    </p:spTree>
    <p:extLst>
      <p:ext uri="{BB962C8B-B14F-4D97-AF65-F5344CB8AC3E}">
        <p14:creationId xmlns:p14="http://schemas.microsoft.com/office/powerpoint/2010/main" val="20509894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Multiple Choice Questions are the most often used question type.</a:t>
            </a:r>
          </a:p>
          <a:p>
            <a:r>
              <a:rPr lang="en-US" dirty="0"/>
              <a:t>There is no limit to the  number of choices, but we recommend 4 – 6 choices for a typical Multiple-choice question</a:t>
            </a:r>
          </a:p>
          <a:p>
            <a:r>
              <a:rPr lang="en-US" dirty="0"/>
              <a:t>Indicate the correct answer in the notes section and we will program the question to show the correct answer</a:t>
            </a:r>
          </a:p>
          <a:p>
            <a:r>
              <a:rPr lang="en-US" dirty="0"/>
              <a:t>Default results display is a Bar chart</a:t>
            </a:r>
          </a:p>
          <a:p>
            <a:pPr marL="0" indent="0">
              <a:buNone/>
            </a:pPr>
            <a:r>
              <a:rPr lang="en-US" b="1" dirty="0"/>
              <a:t>We will use a 15 Second countdown then the results will automatically display on screen.</a:t>
            </a:r>
          </a:p>
          <a:p>
            <a:endParaRPr lang="en-US" dirty="0"/>
          </a:p>
          <a:p>
            <a:r>
              <a:rPr lang="en-US" dirty="0"/>
              <a:t>Results can also be displayed in a Pie Chart</a:t>
            </a:r>
          </a:p>
          <a:p>
            <a:endParaRPr lang="en-US" dirty="0"/>
          </a:p>
          <a:p>
            <a:r>
              <a:rPr lang="en-US" dirty="0"/>
              <a:t>There is also an enhanced Bar chart available but a word of caution, this display changes the order of the responses based on the choice with the most responses (i.e. if choice 3 has the highest number of responses it will move to the top of the list in this display)</a:t>
            </a:r>
          </a:p>
        </p:txBody>
      </p:sp>
      <p:sp>
        <p:nvSpPr>
          <p:cNvPr id="4" name="Slide Number Placeholder 3"/>
          <p:cNvSpPr>
            <a:spLocks noGrp="1"/>
          </p:cNvSpPr>
          <p:nvPr>
            <p:ph type="sldNum" sz="quarter" idx="5"/>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CBFAA9E6-400A-E640-A318-E520058423C6}" type="slidenum">
              <a:rPr kumimoji="0" lang="en-US" sz="1200" b="0" i="0" u="none" strike="noStrike" kern="1200" cap="none" spc="0" normalizeH="0" baseline="0" noProof="0" smtClean="0">
                <a:ln>
                  <a:noFill/>
                </a:ln>
                <a:solidFill>
                  <a:prstClr val="black"/>
                </a:solidFill>
                <a:effectLst/>
                <a:uLnTx/>
                <a:uFillTx/>
                <a:latin typeface="Arial" charset="0"/>
                <a:ea typeface="Geneva" charset="0"/>
              </a:rPr>
              <a:pPr marL="0" marR="0" lvl="0" indent="0" algn="r" defTabSz="457200" rtl="0" eaLnBrk="1" fontAlgn="base" latinLnBrk="0" hangingPunct="1">
                <a:lnSpc>
                  <a:spcPct val="100000"/>
                </a:lnSpc>
                <a:spcBef>
                  <a:spcPct val="0"/>
                </a:spcBef>
                <a:spcAft>
                  <a:spcPct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rial" charset="0"/>
              <a:ea typeface="Geneva" charset="0"/>
            </a:endParaRPr>
          </a:p>
        </p:txBody>
      </p:sp>
    </p:spTree>
    <p:extLst>
      <p:ext uri="{BB962C8B-B14F-4D97-AF65-F5344CB8AC3E}">
        <p14:creationId xmlns:p14="http://schemas.microsoft.com/office/powerpoint/2010/main" val="31352404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second most popular question type is the Word Cloud, use this Open Ended/Short Answer type question. Indicate in the notes your desired display, options are:</a:t>
            </a:r>
          </a:p>
          <a:p>
            <a:endParaRPr lang="en-US" dirty="0"/>
          </a:p>
          <a:p>
            <a:pPr marL="228600" indent="-228600">
              <a:buAutoNum type="arabicPeriod"/>
            </a:pPr>
            <a:r>
              <a:rPr lang="en-US" dirty="0"/>
              <a:t>Word Cloud – Good for </a:t>
            </a:r>
            <a:r>
              <a:rPr lang="en-US" b="1" dirty="0"/>
              <a:t>SINGLE</a:t>
            </a:r>
            <a:r>
              <a:rPr lang="en-US" dirty="0"/>
              <a:t> word answers</a:t>
            </a:r>
          </a:p>
          <a:p>
            <a:pPr marL="228600" indent="-228600">
              <a:buAutoNum type="arabicPeriod"/>
            </a:pPr>
            <a:r>
              <a:rPr lang="en-US" dirty="0"/>
              <a:t>Wordle – Similar to Word Cloud also good for </a:t>
            </a:r>
            <a:r>
              <a:rPr lang="en-US" b="1" dirty="0"/>
              <a:t>SINGLE</a:t>
            </a:r>
            <a:r>
              <a:rPr lang="en-US" dirty="0"/>
              <a:t> word answers. Results are displayed slightly different than a word cloud</a:t>
            </a:r>
          </a:p>
          <a:p>
            <a:pPr marL="228600" indent="-228600">
              <a:buAutoNum type="arabicPeriod"/>
            </a:pPr>
            <a:r>
              <a:rPr lang="en-US" dirty="0"/>
              <a:t>List – Just displays a list of responses – good for </a:t>
            </a:r>
            <a:r>
              <a:rPr lang="en-US" b="1" dirty="0"/>
              <a:t>MULTI-WORD</a:t>
            </a:r>
            <a:r>
              <a:rPr lang="en-US" dirty="0"/>
              <a:t> answers</a:t>
            </a:r>
          </a:p>
          <a:p>
            <a:pPr marL="228600" indent="-228600">
              <a:buAutoNum type="arabicPeriod"/>
            </a:pPr>
            <a:r>
              <a:rPr lang="en-US" dirty="0"/>
              <a:t>Thought Bubble – Good for </a:t>
            </a:r>
            <a:r>
              <a:rPr lang="en-US" b="1" dirty="0"/>
              <a:t>MULTI-WORD</a:t>
            </a:r>
            <a:r>
              <a:rPr lang="en-US" dirty="0"/>
              <a:t> answers, nicer display than the list</a:t>
            </a:r>
          </a:p>
          <a:p>
            <a:pPr marL="228600" indent="-228600">
              <a:buAutoNum type="arabicPeriod"/>
            </a:pPr>
            <a:endParaRPr lang="en-US" dirty="0"/>
          </a:p>
          <a:p>
            <a:pPr marL="0" indent="0">
              <a:buNone/>
            </a:pPr>
            <a:r>
              <a:rPr lang="en-US" b="1" dirty="0"/>
              <a:t>We will use a 30 Second countdown then the results will automatically display on screen.</a:t>
            </a:r>
          </a:p>
        </p:txBody>
      </p:sp>
      <p:sp>
        <p:nvSpPr>
          <p:cNvPr id="4" name="Slide Number Placeholder 3"/>
          <p:cNvSpPr>
            <a:spLocks noGrp="1"/>
          </p:cNvSpPr>
          <p:nvPr>
            <p:ph type="sldNum" sz="quarter" idx="5"/>
          </p:nvPr>
        </p:nvSpPr>
        <p:spPr/>
        <p:txBody>
          <a:bodyPr/>
          <a:lstStyle/>
          <a:p>
            <a:fld id="{CBFAA9E6-400A-E640-A318-E520058423C6}" type="slidenum">
              <a:rPr lang="en-US" smtClean="0"/>
              <a:pPr/>
              <a:t>3</a:t>
            </a:fld>
            <a:endParaRPr lang="en-US"/>
          </a:p>
        </p:txBody>
      </p:sp>
    </p:spTree>
    <p:extLst>
      <p:ext uri="{BB962C8B-B14F-4D97-AF65-F5344CB8AC3E}">
        <p14:creationId xmlns:p14="http://schemas.microsoft.com/office/powerpoint/2010/main" val="19999349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Can be used for Likert scale 1 – 5, 1 – 7 where the answer will be a single number - the average of all responses</a:t>
            </a:r>
          </a:p>
          <a:p>
            <a:r>
              <a:rPr lang="en-US" dirty="0"/>
              <a:t>It can also be 1 – 100 to get a percentage and again the result is a single number</a:t>
            </a:r>
          </a:p>
          <a:p>
            <a:endParaRPr lang="en-US" dirty="0"/>
          </a:p>
          <a:p>
            <a:r>
              <a:rPr lang="en-US" dirty="0"/>
              <a:t>Simple example question: On a scale of 1 – 5 how would you rate this presentation? The users get a multiple choice options listing 1, 2, 3, 4, and 5 but the result is displayed as a single number.</a:t>
            </a:r>
          </a:p>
          <a:p>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solidFill>
                  <a:srgbClr val="FF0000"/>
                </a:solidFill>
              </a:rPr>
              <a:t>We will use a 15 second Countdown clock then the results will automatically display on screen</a:t>
            </a:r>
          </a:p>
          <a:p>
            <a:endParaRPr lang="en-US" dirty="0"/>
          </a:p>
        </p:txBody>
      </p:sp>
      <p:sp>
        <p:nvSpPr>
          <p:cNvPr id="4" name="Slide Number Placeholder 3"/>
          <p:cNvSpPr>
            <a:spLocks noGrp="1"/>
          </p:cNvSpPr>
          <p:nvPr>
            <p:ph type="sldNum" sz="quarter" idx="5"/>
          </p:nvPr>
        </p:nvSpPr>
        <p:spPr/>
        <p:txBody>
          <a:bodyPr/>
          <a:lstStyle/>
          <a:p>
            <a:fld id="{CBFAA9E6-400A-E640-A318-E520058423C6}" type="slidenum">
              <a:rPr lang="en-US" smtClean="0"/>
              <a:pPr/>
              <a:t>4</a:t>
            </a:fld>
            <a:endParaRPr lang="en-US"/>
          </a:p>
        </p:txBody>
      </p:sp>
    </p:spTree>
    <p:extLst>
      <p:ext uri="{BB962C8B-B14F-4D97-AF65-F5344CB8AC3E}">
        <p14:creationId xmlns:p14="http://schemas.microsoft.com/office/powerpoint/2010/main" val="39277187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poll is an open-ended type poll where the users submit responses and those participating </a:t>
            </a:r>
          </a:p>
          <a:p>
            <a:r>
              <a:rPr lang="en-US" dirty="0"/>
              <a:t>can upvote other responses submitted and the results will be displayed based on the number of upvotes each choice receives.</a:t>
            </a:r>
          </a:p>
          <a:p>
            <a:endParaRPr lang="en-US" dirty="0"/>
          </a:p>
          <a:p>
            <a:r>
              <a:rPr lang="en-US" dirty="0"/>
              <a:t>Simple example is asking the group where we should go to dinner, audience start responding with restaurant names if you see one you like, you can upvote it and move it to the top of the list.</a:t>
            </a:r>
          </a:p>
          <a:p>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b="1" dirty="0"/>
              <a:t>We do not use a countdown for this question type, results will display as users input responses and other upvote their favorites. Leave this poll open for as long as you need.</a:t>
            </a:r>
          </a:p>
          <a:p>
            <a:endParaRPr lang="en-US" dirty="0"/>
          </a:p>
        </p:txBody>
      </p:sp>
      <p:sp>
        <p:nvSpPr>
          <p:cNvPr id="4" name="Slide Number Placeholder 3"/>
          <p:cNvSpPr>
            <a:spLocks noGrp="1"/>
          </p:cNvSpPr>
          <p:nvPr>
            <p:ph type="sldNum" sz="quarter" idx="5"/>
          </p:nvPr>
        </p:nvSpPr>
        <p:spPr/>
        <p:txBody>
          <a:bodyPr/>
          <a:lstStyle/>
          <a:p>
            <a:fld id="{CBFAA9E6-400A-E640-A318-E520058423C6}" type="slidenum">
              <a:rPr lang="en-US" smtClean="0"/>
              <a:pPr/>
              <a:t>5</a:t>
            </a:fld>
            <a:endParaRPr lang="en-US"/>
          </a:p>
        </p:txBody>
      </p:sp>
    </p:spTree>
    <p:extLst>
      <p:ext uri="{BB962C8B-B14F-4D97-AF65-F5344CB8AC3E}">
        <p14:creationId xmlns:p14="http://schemas.microsoft.com/office/powerpoint/2010/main" val="35844284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sample of what the Conferences IO Polling slide will look like in your presentation. When it is launched in Presentation Mode it will activate and display the Question and Choices along with the Countdown Clock then the results will display.</a:t>
            </a:r>
          </a:p>
        </p:txBody>
      </p:sp>
      <p:sp>
        <p:nvSpPr>
          <p:cNvPr id="4" name="Slide Number Placeholder 3"/>
          <p:cNvSpPr>
            <a:spLocks noGrp="1"/>
          </p:cNvSpPr>
          <p:nvPr>
            <p:ph type="sldNum" sz="quarter" idx="5"/>
          </p:nvPr>
        </p:nvSpPr>
        <p:spPr/>
        <p:txBody>
          <a:bodyPr/>
          <a:lstStyle/>
          <a:p>
            <a:fld id="{CBFAA9E6-400A-E640-A318-E520058423C6}" type="slidenum">
              <a:rPr lang="en-US" smtClean="0"/>
              <a:pPr/>
              <a:t>6</a:t>
            </a:fld>
            <a:endParaRPr lang="en-US"/>
          </a:p>
        </p:txBody>
      </p:sp>
    </p:spTree>
    <p:extLst>
      <p:ext uri="{BB962C8B-B14F-4D97-AF65-F5344CB8AC3E}">
        <p14:creationId xmlns:p14="http://schemas.microsoft.com/office/powerpoint/2010/main" val="7647234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599852"/>
            <a:ext cx="7772400" cy="668948"/>
          </a:xfrm>
          <a:prstGeom prst="rect">
            <a:avLst/>
          </a:prstGeom>
        </p:spPr>
        <p:txBody>
          <a:bodyPr>
            <a:normAutofit/>
          </a:bodyPr>
          <a:lstStyle>
            <a:lvl1pPr algn="ctr">
              <a:defRPr sz="3200" b="0" i="0">
                <a:solidFill>
                  <a:srgbClr val="CD113B"/>
                </a:solidFill>
                <a:latin typeface="Arial"/>
                <a:cs typeface="Arial"/>
              </a:defRPr>
            </a:lvl1pPr>
          </a:lstStyle>
          <a:p>
            <a:r>
              <a:rPr lang="en-US"/>
              <a:t>Click to edit Master title style</a:t>
            </a:r>
          </a:p>
        </p:txBody>
      </p:sp>
      <p:sp>
        <p:nvSpPr>
          <p:cNvPr id="3" name="Subtitle 2"/>
          <p:cNvSpPr>
            <a:spLocks noGrp="1"/>
          </p:cNvSpPr>
          <p:nvPr>
            <p:ph type="subTitle" idx="1"/>
          </p:nvPr>
        </p:nvSpPr>
        <p:spPr>
          <a:xfrm>
            <a:off x="1304003" y="4071907"/>
            <a:ext cx="6400800" cy="805327"/>
          </a:xfrm>
          <a:prstGeom prst="rect">
            <a:avLst/>
          </a:prstGeom>
        </p:spPr>
        <p:txBody>
          <a:bodyPr>
            <a:normAutofit/>
          </a:bodyPr>
          <a:lstStyle>
            <a:lvl1pPr marL="0" indent="0" algn="ct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fld id="{12F42DBC-C000-474C-847A-96A1FE0230FB}" type="datetime1">
              <a:rPr lang="en-US"/>
              <a:pPr/>
              <a:t>10/9/2024</a:t>
            </a:fld>
            <a:endParaRPr lang="en-US"/>
          </a:p>
        </p:txBody>
      </p:sp>
      <p:sp>
        <p:nvSpPr>
          <p:cNvPr id="6" name="Slide Number Placeholder 5"/>
          <p:cNvSpPr>
            <a:spLocks noGrp="1"/>
          </p:cNvSpPr>
          <p:nvPr>
            <p:ph type="sldNum" sz="quarter" idx="12"/>
          </p:nvPr>
        </p:nvSpPr>
        <p:spPr/>
        <p:txBody>
          <a:bodyPr/>
          <a:lstStyle>
            <a:lvl1pPr>
              <a:defRPr/>
            </a:lvl1pPr>
          </a:lstStyle>
          <a:p>
            <a:fld id="{D8009FEC-A01C-EB4F-9AED-98C23E3BD7AC}" type="slidenum">
              <a:rPr lang="en-US"/>
              <a:pPr/>
              <a:t>‹#›</a:t>
            </a:fld>
            <a:endParaRPr lang="en-US"/>
          </a:p>
        </p:txBody>
      </p:sp>
    </p:spTree>
    <p:extLst>
      <p:ext uri="{BB962C8B-B14F-4D97-AF65-F5344CB8AC3E}">
        <p14:creationId xmlns:p14="http://schemas.microsoft.com/office/powerpoint/2010/main" val="3908532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pag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lvl1pPr>
          </a:lstStyle>
          <a:p>
            <a:fld id="{87DE6A48-BD34-9247-8CD2-A207D07E22B4}" type="datetime1">
              <a:rPr lang="en-US"/>
              <a:pPr/>
              <a:t>10/9/2024</a:t>
            </a:fld>
            <a:endParaRPr lang="en-US"/>
          </a:p>
        </p:txBody>
      </p:sp>
      <p:sp>
        <p:nvSpPr>
          <p:cNvPr id="6" name="Slide Number Placeholder 5"/>
          <p:cNvSpPr>
            <a:spLocks noGrp="1"/>
          </p:cNvSpPr>
          <p:nvPr>
            <p:ph type="sldNum" sz="quarter" idx="12"/>
          </p:nvPr>
        </p:nvSpPr>
        <p:spPr/>
        <p:txBody>
          <a:bodyPr/>
          <a:lstStyle>
            <a:lvl1pPr>
              <a:defRPr/>
            </a:lvl1pPr>
          </a:lstStyle>
          <a:p>
            <a:fld id="{02941447-81A8-E34A-8E29-11F044513D7E}" type="slidenum">
              <a:rPr lang="en-US"/>
              <a:pPr/>
              <a:t>‹#›</a:t>
            </a:fld>
            <a:endParaRPr lang="en-US"/>
          </a:p>
        </p:txBody>
      </p:sp>
      <p:sp>
        <p:nvSpPr>
          <p:cNvPr id="7" name="Title 1"/>
          <p:cNvSpPr>
            <a:spLocks noGrp="1"/>
          </p:cNvSpPr>
          <p:nvPr>
            <p:ph type="title"/>
          </p:nvPr>
        </p:nvSpPr>
        <p:spPr>
          <a:xfrm>
            <a:off x="457200" y="367840"/>
            <a:ext cx="8229600" cy="535154"/>
          </a:xfrm>
          <a:prstGeom prst="rect">
            <a:avLst/>
          </a:prstGeom>
        </p:spPr>
        <p:txBody>
          <a:bodyPr/>
          <a:lstStyle>
            <a:lvl1pPr>
              <a:defRPr>
                <a:solidFill>
                  <a:srgbClr val="CD113B"/>
                </a:solidFill>
              </a:defRPr>
            </a:lvl1pPr>
          </a:lstStyle>
          <a:p>
            <a:r>
              <a:rPr lang="en-US"/>
              <a:t>Click to edit Master title style</a:t>
            </a:r>
          </a:p>
        </p:txBody>
      </p:sp>
      <p:sp>
        <p:nvSpPr>
          <p:cNvPr id="8" name="Content Placeholder 2"/>
          <p:cNvSpPr>
            <a:spLocks noGrp="1"/>
          </p:cNvSpPr>
          <p:nvPr>
            <p:ph idx="1"/>
          </p:nvPr>
        </p:nvSpPr>
        <p:spPr>
          <a:xfrm>
            <a:off x="457200" y="1026691"/>
            <a:ext cx="8229600" cy="3710927"/>
          </a:xfrm>
          <a:prstGeom prst="rect">
            <a:avLst/>
          </a:prstGeom>
        </p:spPr>
        <p:txBody>
          <a:bodyPr/>
          <a:lstStyle>
            <a:lvl1pPr>
              <a:defRPr sz="2000">
                <a:solidFill>
                  <a:schemeClr val="tx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4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12683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a:prstGeom prst="rect">
            <a:avLst/>
          </a:prstGeom>
        </p:spPr>
        <p:txBody>
          <a:bodyPr anchor="t"/>
          <a:lstStyle>
            <a:lvl1pPr algn="l">
              <a:defRPr sz="32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a:prstGeom prst="rect">
            <a:avLst/>
          </a:prstGeo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1CEA077D-40D2-7645-91D9-F5061C772B13}" type="datetime1">
              <a:rPr lang="en-US"/>
              <a:pPr/>
              <a:t>10/9/2024</a:t>
            </a:fld>
            <a:endParaRPr lang="en-US"/>
          </a:p>
        </p:txBody>
      </p:sp>
      <p:sp>
        <p:nvSpPr>
          <p:cNvPr id="6" name="Slide Number Placeholder 5"/>
          <p:cNvSpPr>
            <a:spLocks noGrp="1"/>
          </p:cNvSpPr>
          <p:nvPr>
            <p:ph type="sldNum" sz="quarter" idx="12"/>
          </p:nvPr>
        </p:nvSpPr>
        <p:spPr/>
        <p:txBody>
          <a:bodyPr/>
          <a:lstStyle>
            <a:lvl1pPr>
              <a:defRPr/>
            </a:lvl1pPr>
          </a:lstStyle>
          <a:p>
            <a:fld id="{24AA7F1F-F248-F943-913A-EBF08A13E994}" type="slidenum">
              <a:rPr lang="en-US"/>
              <a:pPr/>
              <a:t>‹#›</a:t>
            </a:fld>
            <a:endParaRPr lang="en-US"/>
          </a:p>
        </p:txBody>
      </p:sp>
    </p:spTree>
    <p:extLst>
      <p:ext uri="{BB962C8B-B14F-4D97-AF65-F5344CB8AC3E}">
        <p14:creationId xmlns:p14="http://schemas.microsoft.com/office/powerpoint/2010/main" val="3667938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026691"/>
            <a:ext cx="4038600" cy="2653199"/>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026691"/>
            <a:ext cx="4038600" cy="2653199"/>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fld id="{2112AE92-20AD-8D4C-BE5B-92E66A82D5FE}" type="datetime1">
              <a:rPr lang="en-US"/>
              <a:pPr/>
              <a:t>10/9/2024</a:t>
            </a:fld>
            <a:endParaRPr lang="en-US"/>
          </a:p>
        </p:txBody>
      </p:sp>
      <p:sp>
        <p:nvSpPr>
          <p:cNvPr id="7" name="Slide Number Placeholder 5"/>
          <p:cNvSpPr>
            <a:spLocks noGrp="1"/>
          </p:cNvSpPr>
          <p:nvPr>
            <p:ph type="sldNum" sz="quarter" idx="12"/>
          </p:nvPr>
        </p:nvSpPr>
        <p:spPr/>
        <p:txBody>
          <a:bodyPr/>
          <a:lstStyle>
            <a:lvl1pPr>
              <a:defRPr/>
            </a:lvl1pPr>
          </a:lstStyle>
          <a:p>
            <a:fld id="{590444B3-43E0-CD49-8543-3A769AE78B9D}" type="slidenum">
              <a:rPr lang="en-US"/>
              <a:pPr/>
              <a:t>‹#›</a:t>
            </a:fld>
            <a:endParaRPr lang="en-US"/>
          </a:p>
        </p:txBody>
      </p:sp>
      <p:sp>
        <p:nvSpPr>
          <p:cNvPr id="8" name="Title 1"/>
          <p:cNvSpPr>
            <a:spLocks noGrp="1"/>
          </p:cNvSpPr>
          <p:nvPr>
            <p:ph type="title"/>
          </p:nvPr>
        </p:nvSpPr>
        <p:spPr>
          <a:xfrm>
            <a:off x="457200" y="367840"/>
            <a:ext cx="8229600" cy="535154"/>
          </a:xfrm>
          <a:prstGeom prst="rect">
            <a:avLst/>
          </a:prstGeom>
        </p:spPr>
        <p:txBody>
          <a:bodyPr/>
          <a:lstStyle>
            <a:lvl1pPr>
              <a:defRPr>
                <a:solidFill>
                  <a:srgbClr val="CD113B"/>
                </a:solidFill>
              </a:defRPr>
            </a:lvl1pPr>
          </a:lstStyle>
          <a:p>
            <a:r>
              <a:rPr lang="en-US"/>
              <a:t>Click to edit Master title style</a:t>
            </a:r>
          </a:p>
        </p:txBody>
      </p:sp>
    </p:spTree>
    <p:extLst>
      <p:ext uri="{BB962C8B-B14F-4D97-AF65-F5344CB8AC3E}">
        <p14:creationId xmlns:p14="http://schemas.microsoft.com/office/powerpoint/2010/main" val="1660645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026692"/>
            <a:ext cx="5486400" cy="3545308"/>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7" name="Slide Number Placeholder 5"/>
          <p:cNvSpPr>
            <a:spLocks noGrp="1"/>
          </p:cNvSpPr>
          <p:nvPr>
            <p:ph type="sldNum" sz="quarter" idx="12"/>
          </p:nvPr>
        </p:nvSpPr>
        <p:spPr/>
        <p:txBody>
          <a:bodyPr/>
          <a:lstStyle>
            <a:lvl1pPr>
              <a:defRPr/>
            </a:lvl1pPr>
          </a:lstStyle>
          <a:p>
            <a:fld id="{7C5520E0-F525-124B-8DCB-FDFCBFF95DED}" type="slidenum">
              <a:rPr lang="en-US"/>
              <a:pPr/>
              <a:t>‹#›</a:t>
            </a:fld>
            <a:endParaRPr lang="en-US"/>
          </a:p>
        </p:txBody>
      </p:sp>
      <p:sp>
        <p:nvSpPr>
          <p:cNvPr id="8" name="Title 1"/>
          <p:cNvSpPr>
            <a:spLocks noGrp="1"/>
          </p:cNvSpPr>
          <p:nvPr>
            <p:ph type="title"/>
          </p:nvPr>
        </p:nvSpPr>
        <p:spPr>
          <a:xfrm>
            <a:off x="457200" y="367840"/>
            <a:ext cx="8229600" cy="535154"/>
          </a:xfrm>
          <a:prstGeom prst="rect">
            <a:avLst/>
          </a:prstGeom>
        </p:spPr>
        <p:txBody>
          <a:bodyPr/>
          <a:lstStyle>
            <a:lvl1pPr>
              <a:defRPr>
                <a:solidFill>
                  <a:srgbClr val="CD113B"/>
                </a:solidFill>
              </a:defRPr>
            </a:lvl1pPr>
          </a:lstStyle>
          <a:p>
            <a:r>
              <a:rPr lang="en-US"/>
              <a:t>Click to edit Master title style</a:t>
            </a:r>
          </a:p>
        </p:txBody>
      </p:sp>
    </p:spTree>
    <p:extLst>
      <p:ext uri="{BB962C8B-B14F-4D97-AF65-F5344CB8AC3E}">
        <p14:creationId xmlns:p14="http://schemas.microsoft.com/office/powerpoint/2010/main" val="1761277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_NCBDDD">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2" cstate="print">
            <a:extLst>
              <a:ext uri="{28A0092B-C50C-407E-A947-70E740481C1C}">
                <a14:useLocalDpi xmlns:a14="http://schemas.microsoft.com/office/drawing/2010/main" val="0"/>
              </a:ext>
            </a:extLst>
          </a:blip>
          <a:srcRect b="15491"/>
          <a:stretch/>
        </p:blipFill>
        <p:spPr>
          <a:xfrm>
            <a:off x="0" y="10"/>
            <a:ext cx="9144000" cy="907961"/>
          </a:xfrm>
          <a:prstGeom prst="rect">
            <a:avLst/>
          </a:prstGeom>
        </p:spPr>
      </p:pic>
      <p:sp>
        <p:nvSpPr>
          <p:cNvPr id="7" name="Title 1"/>
          <p:cNvSpPr>
            <a:spLocks noGrp="1"/>
          </p:cNvSpPr>
          <p:nvPr>
            <p:ph type="title"/>
          </p:nvPr>
        </p:nvSpPr>
        <p:spPr>
          <a:xfrm>
            <a:off x="457200" y="1039555"/>
            <a:ext cx="8229600" cy="866834"/>
          </a:xfrm>
          <a:prstGeom prst="rect">
            <a:avLst/>
          </a:prstGeom>
        </p:spPr>
        <p:txBody>
          <a:bodyPr/>
          <a:lstStyle>
            <a:lvl1pPr algn="l">
              <a:lnSpc>
                <a:spcPts val="2250"/>
              </a:lnSpc>
              <a:defRPr sz="2100" b="1" baseline="0">
                <a:solidFill>
                  <a:srgbClr val="76AE99"/>
                </a:solidFill>
                <a:effectLst/>
                <a:latin typeface="Calibri" pitchFamily="34" charset="0"/>
              </a:defRPr>
            </a:lvl1pPr>
          </a:lstStyle>
          <a:p>
            <a:endParaRPr lang="en-US"/>
          </a:p>
        </p:txBody>
      </p:sp>
      <p:sp>
        <p:nvSpPr>
          <p:cNvPr id="8" name="Subtitle 2"/>
          <p:cNvSpPr>
            <a:spLocks noGrp="1"/>
          </p:cNvSpPr>
          <p:nvPr>
            <p:ph type="subTitle" idx="1"/>
          </p:nvPr>
        </p:nvSpPr>
        <p:spPr>
          <a:xfrm>
            <a:off x="457200" y="2144512"/>
            <a:ext cx="6400800" cy="342900"/>
          </a:xfrm>
          <a:prstGeom prst="rect">
            <a:avLst/>
          </a:prstGeom>
        </p:spPr>
        <p:txBody>
          <a:bodyPr/>
          <a:lstStyle>
            <a:lvl1pPr marL="0" indent="0" algn="l">
              <a:buNone/>
              <a:defRPr sz="1500" b="1" baseline="0">
                <a:solidFill>
                  <a:srgbClr val="76AE99"/>
                </a:solidFill>
                <a:effectLst/>
                <a:latin typeface="Calibri" pitchFamily="34" charset="0"/>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endParaRPr lang="en-US"/>
          </a:p>
        </p:txBody>
      </p:sp>
      <p:sp>
        <p:nvSpPr>
          <p:cNvPr id="10" name="Text Placeholder 8"/>
          <p:cNvSpPr>
            <a:spLocks noGrp="1"/>
          </p:cNvSpPr>
          <p:nvPr>
            <p:ph type="body" sz="quarter" idx="10"/>
          </p:nvPr>
        </p:nvSpPr>
        <p:spPr>
          <a:xfrm>
            <a:off x="457200" y="2959514"/>
            <a:ext cx="6400800" cy="971550"/>
          </a:xfrm>
          <a:prstGeom prst="rect">
            <a:avLst/>
          </a:prstGeom>
        </p:spPr>
        <p:txBody>
          <a:bodyPr/>
          <a:lstStyle>
            <a:lvl1pPr marL="0" indent="0" algn="l">
              <a:lnSpc>
                <a:spcPts val="1500"/>
              </a:lnSpc>
              <a:buNone/>
              <a:defRPr sz="1350" baseline="0">
                <a:solidFill>
                  <a:srgbClr val="76AE99"/>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endParaRPr lang="en-US"/>
          </a:p>
        </p:txBody>
      </p:sp>
      <p:sp>
        <p:nvSpPr>
          <p:cNvPr id="6" name="TextBox 5"/>
          <p:cNvSpPr txBox="1"/>
          <p:nvPr userDrawn="1"/>
        </p:nvSpPr>
        <p:spPr>
          <a:xfrm>
            <a:off x="457200" y="90152"/>
            <a:ext cx="6903076" cy="369332"/>
          </a:xfrm>
          <a:prstGeom prst="rect">
            <a:avLst/>
          </a:prstGeom>
          <a:noFill/>
        </p:spPr>
        <p:txBody>
          <a:bodyPr wrap="square" rtlCol="0">
            <a:spAutoFit/>
          </a:bodyPr>
          <a:lstStyle/>
          <a:p>
            <a:pPr eaLnBrk="0" fontAlgn="base" hangingPunct="0">
              <a:spcBef>
                <a:spcPct val="0"/>
              </a:spcBef>
              <a:spcAft>
                <a:spcPct val="0"/>
              </a:spcAft>
            </a:pPr>
            <a:r>
              <a:rPr lang="en-US" b="1">
                <a:solidFill>
                  <a:srgbClr val="FFFFFF">
                    <a:lumMod val="95000"/>
                  </a:srgbClr>
                </a:solidFill>
                <a:latin typeface="Calibri" panose="020F0502020204030204" pitchFamily="34" charset="0"/>
              </a:rPr>
              <a:t>National Center on Birth Defects and Developmental Disabilities</a:t>
            </a:r>
          </a:p>
        </p:txBody>
      </p:sp>
    </p:spTree>
    <p:extLst>
      <p:ext uri="{BB962C8B-B14F-4D97-AF65-F5344CB8AC3E}">
        <p14:creationId xmlns:p14="http://schemas.microsoft.com/office/powerpoint/2010/main" val="1274803279"/>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Data Slide (for content heavy tables and char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05979"/>
            <a:ext cx="8229600" cy="857250"/>
          </a:xfrm>
          <a:prstGeom prst="rect">
            <a:avLst/>
          </a:prstGeom>
        </p:spPr>
        <p:txBody>
          <a:bodyPr anchor="b" anchorCtr="0"/>
          <a:lstStyle>
            <a:lvl1pPr algn="l">
              <a:lnSpc>
                <a:spcPts val="2250"/>
              </a:lnSpc>
              <a:defRPr sz="2100" b="1" baseline="0">
                <a:solidFill>
                  <a:srgbClr val="76AE99"/>
                </a:solidFill>
                <a:effectLst/>
                <a:latin typeface="Calibri" pitchFamily="34" charset="0"/>
              </a:defRPr>
            </a:lvl1pPr>
          </a:lstStyle>
          <a:p>
            <a:r>
              <a:rPr lang="en-US"/>
              <a:t>Bottom band: NCBDDD</a:t>
            </a:r>
          </a:p>
        </p:txBody>
      </p:sp>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val="0"/>
              </a:ext>
            </a:extLst>
          </a:blip>
          <a:srcRect t="88134"/>
          <a:stretch/>
        </p:blipFill>
        <p:spPr>
          <a:xfrm>
            <a:off x="0" y="5016021"/>
            <a:ext cx="9144000" cy="127486"/>
          </a:xfrm>
          <a:prstGeom prst="rect">
            <a:avLst/>
          </a:prstGeom>
        </p:spPr>
      </p:pic>
      <p:sp>
        <p:nvSpPr>
          <p:cNvPr id="6" name="Text Placeholder 7"/>
          <p:cNvSpPr>
            <a:spLocks noGrp="1"/>
          </p:cNvSpPr>
          <p:nvPr>
            <p:ph type="body" sz="quarter" idx="10"/>
          </p:nvPr>
        </p:nvSpPr>
        <p:spPr>
          <a:xfrm>
            <a:off x="457200" y="1158875"/>
            <a:ext cx="8229600" cy="3341688"/>
          </a:xfrm>
        </p:spPr>
        <p:txBody>
          <a:bodyPr/>
          <a:lstStyle>
            <a:lvl1pPr marL="257175" indent="-257175">
              <a:buClr>
                <a:srgbClr val="618E7C"/>
              </a:buClr>
              <a:buFont typeface="Wingdings" panose="05000000000000000000" pitchFamily="2" charset="2"/>
              <a:buChar char="§"/>
              <a:defRPr sz="1500">
                <a:solidFill>
                  <a:schemeClr val="accent4">
                    <a:lumMod val="75000"/>
                  </a:schemeClr>
                </a:solidFill>
              </a:defRPr>
            </a:lvl1pPr>
            <a:lvl2pPr>
              <a:buClr>
                <a:srgbClr val="B45340"/>
              </a:buClr>
              <a:defRPr sz="1500">
                <a:solidFill>
                  <a:schemeClr val="accent4">
                    <a:lumMod val="75000"/>
                  </a:schemeClr>
                </a:solidFill>
              </a:defRPr>
            </a:lvl2pPr>
            <a:lvl3pPr>
              <a:buClr>
                <a:srgbClr val="5A4099"/>
              </a:buClr>
              <a:defRPr sz="1500">
                <a:solidFill>
                  <a:schemeClr val="accent4">
                    <a:lumMod val="75000"/>
                  </a:schemeClr>
                </a:solidFill>
              </a:defRPr>
            </a:lvl3pPr>
            <a:lvl4pPr>
              <a:defRPr sz="1500">
                <a:solidFill>
                  <a:schemeClr val="accent4">
                    <a:lumMod val="75000"/>
                  </a:schemeClr>
                </a:solidFill>
              </a:defRPr>
            </a:lvl4pPr>
            <a:lvl5pPr>
              <a:defRPr sz="1500">
                <a:solidFill>
                  <a:schemeClr val="accent4">
                    <a:lumMod val="75000"/>
                  </a:schemeClr>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930302972"/>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BULLETS/DATA_2sides">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nchor="b" anchorCtr="0"/>
          <a:lstStyle>
            <a:lvl1pPr algn="l">
              <a:lnSpc>
                <a:spcPts val="2250"/>
              </a:lnSpc>
              <a:defRPr sz="2100" b="1" baseline="0">
                <a:solidFill>
                  <a:srgbClr val="618E7C"/>
                </a:solidFill>
                <a:effectLst/>
                <a:latin typeface="Calibri" pitchFamily="34" charset="0"/>
              </a:defRPr>
            </a:lvl1pPr>
          </a:lstStyle>
          <a:p>
            <a:endParaRPr lang="en-US"/>
          </a:p>
        </p:txBody>
      </p:sp>
      <p:sp>
        <p:nvSpPr>
          <p:cNvPr id="3" name="Content Placeholder 2"/>
          <p:cNvSpPr>
            <a:spLocks noGrp="1"/>
          </p:cNvSpPr>
          <p:nvPr>
            <p:ph idx="1"/>
          </p:nvPr>
        </p:nvSpPr>
        <p:spPr>
          <a:xfrm>
            <a:off x="457211" y="1200151"/>
            <a:ext cx="3879669" cy="3143250"/>
          </a:xfrm>
          <a:prstGeom prst="rect">
            <a:avLst/>
          </a:prstGeom>
        </p:spPr>
        <p:txBody>
          <a:bodyPr/>
          <a:lstStyle>
            <a:lvl1pPr marL="257175" indent="-257175">
              <a:buClr>
                <a:srgbClr val="541900"/>
              </a:buClr>
              <a:buSzPct val="70000"/>
              <a:buFont typeface="Wingdings" panose="05000000000000000000" pitchFamily="2" charset="2"/>
              <a:buChar char="§"/>
              <a:defRPr sz="1800" b="1" baseline="0">
                <a:solidFill>
                  <a:srgbClr val="000000"/>
                </a:solidFill>
                <a:latin typeface="Calibri" pitchFamily="34" charset="0"/>
              </a:defRPr>
            </a:lvl1pPr>
            <a:lvl2pPr marL="557213" indent="-214313">
              <a:buClr>
                <a:srgbClr val="005984"/>
              </a:buClr>
              <a:buSzPct val="100000"/>
              <a:buFont typeface="Arial" panose="020B0604020202020204" pitchFamily="34" charset="0"/>
              <a:buChar char="•"/>
              <a:defRPr sz="1500">
                <a:solidFill>
                  <a:schemeClr val="accent4">
                    <a:lumMod val="75000"/>
                  </a:schemeClr>
                </a:solidFill>
              </a:defRPr>
            </a:lvl2pPr>
            <a:lvl3pPr>
              <a:buClrTx/>
              <a:buSzPct val="100000"/>
              <a:buFont typeface="Arial" pitchFamily="34" charset="0"/>
              <a:buChar char="•"/>
              <a:defRPr sz="1350">
                <a:solidFill>
                  <a:schemeClr val="accent4">
                    <a:lumMod val="75000"/>
                  </a:schemeClr>
                </a:solidFill>
              </a:defRPr>
            </a:lvl3pPr>
            <a:lvl4pPr>
              <a:buClr>
                <a:schemeClr val="bg1"/>
              </a:buClr>
              <a:buSzPct val="70000"/>
              <a:buFont typeface="Courier New" pitchFamily="49" charset="0"/>
              <a:buChar char="o"/>
              <a:defRPr sz="1350" baseline="0">
                <a:solidFill>
                  <a:schemeClr val="bg2"/>
                </a:solidFill>
              </a:defRPr>
            </a:lvl4pPr>
            <a:lvl5pPr>
              <a:buClr>
                <a:schemeClr val="bg1"/>
              </a:buClr>
              <a:buSzPct val="70000"/>
              <a:buFont typeface="Arial" pitchFamily="34" charset="0"/>
              <a:buChar char="•"/>
              <a:defRPr sz="1350">
                <a:solidFill>
                  <a:schemeClr val="bg2"/>
                </a:solidFill>
              </a:defRPr>
            </a:lvl5pPr>
          </a:lstStyle>
          <a:p>
            <a:pPr lvl="2"/>
            <a:endParaRPr lang="en-US"/>
          </a:p>
          <a:p>
            <a:pPr lvl="0"/>
            <a:endParaRPr lang="en-US"/>
          </a:p>
          <a:p>
            <a:pPr lvl="2"/>
            <a:endParaRPr lang="en-US"/>
          </a:p>
          <a:p>
            <a:pPr lvl="1"/>
            <a:endParaRPr lang="en-US"/>
          </a:p>
          <a:p>
            <a:pPr lvl="1"/>
            <a:endParaRPr lang="en-US"/>
          </a:p>
          <a:p>
            <a:pPr lvl="1"/>
            <a:endParaRPr lang="en-US"/>
          </a:p>
        </p:txBody>
      </p:sp>
      <p:sp>
        <p:nvSpPr>
          <p:cNvPr id="13" name="Content Placeholder 2"/>
          <p:cNvSpPr>
            <a:spLocks noGrp="1"/>
          </p:cNvSpPr>
          <p:nvPr userDrawn="1">
            <p:ph idx="10"/>
          </p:nvPr>
        </p:nvSpPr>
        <p:spPr>
          <a:xfrm>
            <a:off x="4807142" y="1200151"/>
            <a:ext cx="3879669" cy="3143250"/>
          </a:xfrm>
          <a:prstGeom prst="rect">
            <a:avLst/>
          </a:prstGeom>
        </p:spPr>
        <p:txBody>
          <a:bodyPr/>
          <a:lstStyle>
            <a:lvl1pPr marL="257175" indent="-257175">
              <a:buClr>
                <a:srgbClr val="541900"/>
              </a:buClr>
              <a:buSzPct val="70000"/>
              <a:buFont typeface="Wingdings" panose="05000000000000000000" pitchFamily="2" charset="2"/>
              <a:buChar char="§"/>
              <a:defRPr sz="1800" b="1" baseline="0">
                <a:solidFill>
                  <a:srgbClr val="000000"/>
                </a:solidFill>
                <a:latin typeface="Calibri" pitchFamily="34" charset="0"/>
              </a:defRPr>
            </a:lvl1pPr>
            <a:lvl2pPr marL="557213" indent="-214313">
              <a:buClr>
                <a:srgbClr val="005984"/>
              </a:buClr>
              <a:buSzPct val="100000"/>
              <a:buFont typeface="Arial" panose="020B0604020202020204" pitchFamily="34" charset="0"/>
              <a:buChar char="•"/>
              <a:defRPr sz="1500">
                <a:solidFill>
                  <a:schemeClr val="accent4">
                    <a:lumMod val="75000"/>
                  </a:schemeClr>
                </a:solidFill>
              </a:defRPr>
            </a:lvl2pPr>
            <a:lvl3pPr>
              <a:buClrTx/>
              <a:buSzPct val="100000"/>
              <a:buFont typeface="Arial" pitchFamily="34" charset="0"/>
              <a:buChar char="•"/>
              <a:defRPr sz="1350">
                <a:solidFill>
                  <a:schemeClr val="accent4">
                    <a:lumMod val="75000"/>
                  </a:schemeClr>
                </a:solidFill>
              </a:defRPr>
            </a:lvl3pPr>
            <a:lvl4pPr>
              <a:buClr>
                <a:schemeClr val="bg1"/>
              </a:buClr>
              <a:buSzPct val="70000"/>
              <a:buFont typeface="Courier New" pitchFamily="49" charset="0"/>
              <a:buChar char="o"/>
              <a:defRPr sz="1350" baseline="0">
                <a:solidFill>
                  <a:schemeClr val="bg2"/>
                </a:solidFill>
              </a:defRPr>
            </a:lvl4pPr>
            <a:lvl5pPr>
              <a:buClr>
                <a:schemeClr val="bg1"/>
              </a:buClr>
              <a:buSzPct val="70000"/>
              <a:buFont typeface="Arial" pitchFamily="34" charset="0"/>
              <a:buChar char="•"/>
              <a:defRPr sz="1350">
                <a:solidFill>
                  <a:schemeClr val="bg2"/>
                </a:solidFill>
              </a:defRPr>
            </a:lvl5pPr>
          </a:lstStyle>
          <a:p>
            <a:pPr lvl="2"/>
            <a:endParaRPr lang="en-US"/>
          </a:p>
          <a:p>
            <a:pPr lvl="0"/>
            <a:endParaRPr lang="en-US"/>
          </a:p>
          <a:p>
            <a:pPr lvl="2"/>
            <a:endParaRPr lang="en-US"/>
          </a:p>
          <a:p>
            <a:pPr lvl="1"/>
            <a:endParaRPr lang="en-US"/>
          </a:p>
          <a:p>
            <a:pPr lvl="1"/>
            <a:endParaRPr lang="en-US"/>
          </a:p>
          <a:p>
            <a:pPr lvl="1"/>
            <a:endParaRPr lang="en-US"/>
          </a:p>
        </p:txBody>
      </p:sp>
      <p:pic>
        <p:nvPicPr>
          <p:cNvPr id="14" name="Picture 13"/>
          <p:cNvPicPr>
            <a:picLocks noChangeAspect="1"/>
          </p:cNvPicPr>
          <p:nvPr userDrawn="1"/>
        </p:nvPicPr>
        <p:blipFill rotWithShape="1">
          <a:blip r:embed="rId2" cstate="print">
            <a:extLst>
              <a:ext uri="{28A0092B-C50C-407E-A947-70E740481C1C}">
                <a14:useLocalDpi xmlns:a14="http://schemas.microsoft.com/office/drawing/2010/main" val="0"/>
              </a:ext>
            </a:extLst>
          </a:blip>
          <a:srcRect t="86642"/>
          <a:stretch/>
        </p:blipFill>
        <p:spPr>
          <a:xfrm>
            <a:off x="13" y="5044697"/>
            <a:ext cx="9134357" cy="143361"/>
          </a:xfrm>
          <a:prstGeom prst="rect">
            <a:avLst/>
          </a:prstGeom>
        </p:spPr>
      </p:pic>
    </p:spTree>
    <p:extLst>
      <p:ext uri="{BB962C8B-B14F-4D97-AF65-F5344CB8AC3E}">
        <p14:creationId xmlns:p14="http://schemas.microsoft.com/office/powerpoint/2010/main" val="1097819575"/>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olor_background">
    <p:spTree>
      <p:nvGrpSpPr>
        <p:cNvPr id="1" name=""/>
        <p:cNvGrpSpPr/>
        <p:nvPr/>
      </p:nvGrpSpPr>
      <p:grpSpPr>
        <a:xfrm>
          <a:off x="0" y="0"/>
          <a:ext cx="0" cy="0"/>
          <a:chOff x="0" y="0"/>
          <a:chExt cx="0" cy="0"/>
        </a:xfrm>
      </p:grpSpPr>
      <p:sp>
        <p:nvSpPr>
          <p:cNvPr id="2" name="Title 1"/>
          <p:cNvSpPr>
            <a:spLocks noGrp="1"/>
          </p:cNvSpPr>
          <p:nvPr>
            <p:ph type="title"/>
          </p:nvPr>
        </p:nvSpPr>
        <p:spPr>
          <a:xfrm>
            <a:off x="457203" y="3350329"/>
            <a:ext cx="8294913" cy="871538"/>
          </a:xfrm>
          <a:prstGeom prst="rect">
            <a:avLst/>
          </a:prstGeom>
        </p:spPr>
        <p:txBody>
          <a:bodyPr anchor="b"/>
          <a:lstStyle>
            <a:lvl1pPr algn="l">
              <a:defRPr sz="2700" b="1" baseline="0">
                <a:solidFill>
                  <a:schemeClr val="bg2"/>
                </a:solidFill>
                <a:effectLst/>
                <a:latin typeface="Calibri" pitchFamily="34" charset="0"/>
              </a:defRPr>
            </a:lvl1pPr>
          </a:lstStyle>
          <a:p>
            <a:r>
              <a:rPr lang="en-US"/>
              <a:t>Click to edit Master title style</a:t>
            </a:r>
          </a:p>
        </p:txBody>
      </p:sp>
      <p:sp>
        <p:nvSpPr>
          <p:cNvPr id="5" name="Text Placeholder 2"/>
          <p:cNvSpPr>
            <a:spLocks noGrp="1"/>
          </p:cNvSpPr>
          <p:nvPr>
            <p:ph type="body" idx="1"/>
          </p:nvPr>
        </p:nvSpPr>
        <p:spPr>
          <a:xfrm>
            <a:off x="457201" y="4425702"/>
            <a:ext cx="7772400" cy="426244"/>
          </a:xfrm>
          <a:prstGeom prst="rect">
            <a:avLst/>
          </a:prstGeom>
        </p:spPr>
        <p:txBody>
          <a:bodyPr anchor="b"/>
          <a:lstStyle>
            <a:lvl1pPr marL="0" indent="0" algn="l">
              <a:lnSpc>
                <a:spcPts val="1650"/>
              </a:lnSpc>
              <a:buNone/>
              <a:defRPr sz="1500" baseline="0">
                <a:solidFill>
                  <a:schemeClr val="bg2"/>
                </a:solidFill>
                <a:latin typeface="Calibri" pitchFamily="34" charset="0"/>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938502238"/>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5" Type="http://schemas.openxmlformats.org/officeDocument/2006/relationships/theme" Target="../theme/theme2.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5486400" y="4869657"/>
            <a:ext cx="2489200" cy="273844"/>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charset="0"/>
              </a:defRPr>
            </a:lvl1pPr>
          </a:lstStyle>
          <a:p>
            <a:fld id="{96090422-FAC2-1B47-B696-15B7C4FF0E2E}" type="datetime1">
              <a:rPr lang="en-US" smtClean="0"/>
              <a:pPr/>
              <a:t>10/9/2024</a:t>
            </a:fld>
            <a:endParaRPr lang="en-US"/>
          </a:p>
        </p:txBody>
      </p:sp>
      <p:sp>
        <p:nvSpPr>
          <p:cNvPr id="6" name="Slide Number Placeholder 5"/>
          <p:cNvSpPr>
            <a:spLocks noGrp="1"/>
          </p:cNvSpPr>
          <p:nvPr>
            <p:ph type="sldNum" sz="quarter" idx="4"/>
          </p:nvPr>
        </p:nvSpPr>
        <p:spPr>
          <a:xfrm>
            <a:off x="6553200" y="4869657"/>
            <a:ext cx="2133600" cy="273844"/>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charset="0"/>
              </a:defRPr>
            </a:lvl1pPr>
          </a:lstStyle>
          <a:p>
            <a:fld id="{B0ABAB64-726D-C943-9B15-2E81C6025A8E}"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58" r:id="rId1"/>
    <p:sldLayoutId id="2147483751" r:id="rId2"/>
    <p:sldLayoutId id="2147483752" r:id="rId3"/>
    <p:sldLayoutId id="2147483759" r:id="rId4"/>
    <p:sldLayoutId id="2147483755" r:id="rId5"/>
  </p:sldLayoutIdLst>
  <p:txStyles>
    <p:titleStyle>
      <a:lvl1pPr algn="l" defTabSz="457200" rtl="0" eaLnBrk="0" fontAlgn="base" hangingPunct="0">
        <a:spcBef>
          <a:spcPct val="0"/>
        </a:spcBef>
        <a:spcAft>
          <a:spcPct val="0"/>
        </a:spcAft>
        <a:defRPr sz="3200" kern="1200">
          <a:solidFill>
            <a:srgbClr val="CD113B"/>
          </a:solidFill>
          <a:latin typeface="Arial"/>
          <a:ea typeface="Geneva" pitchFamily="37" charset="-128"/>
          <a:cs typeface="Arial"/>
        </a:defRPr>
      </a:lvl1pPr>
      <a:lvl2pPr algn="l" defTabSz="457200" rtl="0" eaLnBrk="0" fontAlgn="base" hangingPunct="0">
        <a:spcBef>
          <a:spcPct val="0"/>
        </a:spcBef>
        <a:spcAft>
          <a:spcPct val="0"/>
        </a:spcAft>
        <a:defRPr sz="3200">
          <a:solidFill>
            <a:srgbClr val="800000"/>
          </a:solidFill>
          <a:latin typeface="Times New Roman" pitchFamily="37" charset="0"/>
          <a:ea typeface="Geneva" pitchFamily="37" charset="-128"/>
          <a:cs typeface="Times New Roman" pitchFamily="18" charset="0"/>
        </a:defRPr>
      </a:lvl2pPr>
      <a:lvl3pPr algn="l" defTabSz="457200" rtl="0" eaLnBrk="0" fontAlgn="base" hangingPunct="0">
        <a:spcBef>
          <a:spcPct val="0"/>
        </a:spcBef>
        <a:spcAft>
          <a:spcPct val="0"/>
        </a:spcAft>
        <a:defRPr sz="3200">
          <a:solidFill>
            <a:srgbClr val="800000"/>
          </a:solidFill>
          <a:latin typeface="Times New Roman" pitchFamily="37" charset="0"/>
          <a:ea typeface="Geneva" pitchFamily="37" charset="-128"/>
          <a:cs typeface="Times New Roman" pitchFamily="18" charset="0"/>
        </a:defRPr>
      </a:lvl3pPr>
      <a:lvl4pPr algn="l" defTabSz="457200" rtl="0" eaLnBrk="0" fontAlgn="base" hangingPunct="0">
        <a:spcBef>
          <a:spcPct val="0"/>
        </a:spcBef>
        <a:spcAft>
          <a:spcPct val="0"/>
        </a:spcAft>
        <a:defRPr sz="3200">
          <a:solidFill>
            <a:srgbClr val="800000"/>
          </a:solidFill>
          <a:latin typeface="Times New Roman" pitchFamily="37" charset="0"/>
          <a:ea typeface="Geneva" pitchFamily="37" charset="-128"/>
          <a:cs typeface="Times New Roman" pitchFamily="18" charset="0"/>
        </a:defRPr>
      </a:lvl4pPr>
      <a:lvl5pPr algn="l" defTabSz="457200" rtl="0" eaLnBrk="0" fontAlgn="base" hangingPunct="0">
        <a:spcBef>
          <a:spcPct val="0"/>
        </a:spcBef>
        <a:spcAft>
          <a:spcPct val="0"/>
        </a:spcAft>
        <a:defRPr sz="3200">
          <a:solidFill>
            <a:srgbClr val="800000"/>
          </a:solidFill>
          <a:latin typeface="Times New Roman" pitchFamily="37" charset="0"/>
          <a:ea typeface="Geneva" pitchFamily="37" charset="-128"/>
          <a:cs typeface="Times New Roman" pitchFamily="18" charset="0"/>
        </a:defRPr>
      </a:lvl5pPr>
      <a:lvl6pPr marL="457200" algn="l" defTabSz="457200" rtl="0" fontAlgn="base">
        <a:spcBef>
          <a:spcPct val="0"/>
        </a:spcBef>
        <a:spcAft>
          <a:spcPct val="0"/>
        </a:spcAft>
        <a:defRPr sz="3200">
          <a:solidFill>
            <a:srgbClr val="800000"/>
          </a:solidFill>
          <a:latin typeface="Times New Roman" pitchFamily="37" charset="0"/>
          <a:ea typeface="Geneva" pitchFamily="37" charset="-128"/>
        </a:defRPr>
      </a:lvl6pPr>
      <a:lvl7pPr marL="914400" algn="l" defTabSz="457200" rtl="0" fontAlgn="base">
        <a:spcBef>
          <a:spcPct val="0"/>
        </a:spcBef>
        <a:spcAft>
          <a:spcPct val="0"/>
        </a:spcAft>
        <a:defRPr sz="3200">
          <a:solidFill>
            <a:srgbClr val="800000"/>
          </a:solidFill>
          <a:latin typeface="Times New Roman" pitchFamily="37" charset="0"/>
          <a:ea typeface="Geneva" pitchFamily="37" charset="-128"/>
        </a:defRPr>
      </a:lvl7pPr>
      <a:lvl8pPr marL="1371600" algn="l" defTabSz="457200" rtl="0" fontAlgn="base">
        <a:spcBef>
          <a:spcPct val="0"/>
        </a:spcBef>
        <a:spcAft>
          <a:spcPct val="0"/>
        </a:spcAft>
        <a:defRPr sz="3200">
          <a:solidFill>
            <a:srgbClr val="800000"/>
          </a:solidFill>
          <a:latin typeface="Times New Roman" pitchFamily="37" charset="0"/>
          <a:ea typeface="Geneva" pitchFamily="37" charset="-128"/>
        </a:defRPr>
      </a:lvl8pPr>
      <a:lvl9pPr marL="1828800" algn="l" defTabSz="457200" rtl="0" fontAlgn="base">
        <a:spcBef>
          <a:spcPct val="0"/>
        </a:spcBef>
        <a:spcAft>
          <a:spcPct val="0"/>
        </a:spcAft>
        <a:defRPr sz="3200">
          <a:solidFill>
            <a:srgbClr val="800000"/>
          </a:solidFill>
          <a:latin typeface="Times New Roman" pitchFamily="37" charset="0"/>
          <a:ea typeface="Geneva" pitchFamily="37" charset="-128"/>
        </a:defRPr>
      </a:lvl9pPr>
    </p:titleStyle>
    <p:bodyStyle>
      <a:lvl1pPr marL="342900" indent="-342900" algn="l" defTabSz="457200" rtl="0" eaLnBrk="0" fontAlgn="base" hangingPunct="0">
        <a:spcBef>
          <a:spcPct val="20000"/>
        </a:spcBef>
        <a:spcAft>
          <a:spcPct val="0"/>
        </a:spcAft>
        <a:buFont typeface="Arial" charset="0"/>
        <a:buChar char="•"/>
        <a:defRPr sz="2400" kern="1200">
          <a:solidFill>
            <a:schemeClr val="tx1"/>
          </a:solidFill>
          <a:latin typeface="+mn-lt"/>
          <a:ea typeface="Geneva" pitchFamily="37" charset="-128"/>
          <a:cs typeface="Geneva" pitchFamily="37" charset="-128"/>
        </a:defRPr>
      </a:lvl1pPr>
      <a:lvl2pPr marL="742950" indent="-285750" algn="l" defTabSz="457200" rtl="0" eaLnBrk="0" fontAlgn="base" hangingPunct="0">
        <a:spcBef>
          <a:spcPct val="20000"/>
        </a:spcBef>
        <a:spcAft>
          <a:spcPct val="0"/>
        </a:spcAft>
        <a:buFont typeface="Arial" charset="0"/>
        <a:buChar char="–"/>
        <a:defRPr sz="2000" kern="1200">
          <a:solidFill>
            <a:schemeClr val="tx1"/>
          </a:solidFill>
          <a:latin typeface="+mn-lt"/>
          <a:ea typeface="Geneva" pitchFamily="37" charset="-128"/>
          <a:cs typeface="+mn-cs"/>
        </a:defRPr>
      </a:lvl2pPr>
      <a:lvl3pPr marL="1143000" indent="-228600" algn="l" defTabSz="457200" rtl="0" eaLnBrk="0" fontAlgn="base" hangingPunct="0">
        <a:spcBef>
          <a:spcPct val="20000"/>
        </a:spcBef>
        <a:spcAft>
          <a:spcPct val="0"/>
        </a:spcAft>
        <a:buFont typeface="Arial" charset="0"/>
        <a:buChar char="•"/>
        <a:defRPr kern="1200">
          <a:solidFill>
            <a:schemeClr val="tx1"/>
          </a:solidFill>
          <a:latin typeface="+mn-lt"/>
          <a:ea typeface="Geneva" pitchFamily="37" charset="-128"/>
          <a:cs typeface="+mn-cs"/>
        </a:defRPr>
      </a:lvl3pPr>
      <a:lvl4pPr marL="1600200" indent="-228600" algn="l" defTabSz="457200" rtl="0" eaLnBrk="0" fontAlgn="base" hangingPunct="0">
        <a:spcBef>
          <a:spcPct val="20000"/>
        </a:spcBef>
        <a:spcAft>
          <a:spcPct val="0"/>
        </a:spcAft>
        <a:buFont typeface="Arial" charset="0"/>
        <a:buChar char="–"/>
        <a:defRPr sz="1600" kern="1200">
          <a:solidFill>
            <a:schemeClr val="tx1"/>
          </a:solidFill>
          <a:latin typeface="+mn-lt"/>
          <a:ea typeface="Geneva" pitchFamily="37" charset="-128"/>
          <a:cs typeface="+mn-cs"/>
        </a:defRPr>
      </a:lvl4pPr>
      <a:lvl5pPr marL="2057400" indent="-228600" algn="l" defTabSz="457200" rtl="0" eaLnBrk="0" fontAlgn="base" hangingPunct="0">
        <a:spcBef>
          <a:spcPct val="20000"/>
        </a:spcBef>
        <a:spcAft>
          <a:spcPct val="0"/>
        </a:spcAft>
        <a:buFont typeface="Arial" charset="0"/>
        <a:buChar char="»"/>
        <a:defRPr sz="1600" kern="1200">
          <a:solidFill>
            <a:schemeClr val="tx1"/>
          </a:solidFill>
          <a:latin typeface="+mn-lt"/>
          <a:ea typeface="Geneva" pitchFamily="37"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628650" y="1370014"/>
            <a:ext cx="7886700" cy="32623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extLst>
      <p:ext uri="{BB962C8B-B14F-4D97-AF65-F5344CB8AC3E}">
        <p14:creationId xmlns:p14="http://schemas.microsoft.com/office/powerpoint/2010/main" val="3399030948"/>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Lst>
  <p:transition>
    <p:fade/>
  </p:transition>
  <p:txStyles>
    <p:titleStyle>
      <a:lvl1pPr algn="ctr" rtl="0" eaLnBrk="0" fontAlgn="base" hangingPunct="0">
        <a:spcBef>
          <a:spcPct val="0"/>
        </a:spcBef>
        <a:spcAft>
          <a:spcPct val="0"/>
        </a:spcAft>
        <a:defRPr sz="3300" kern="1200">
          <a:solidFill>
            <a:schemeClr val="tx1"/>
          </a:solidFill>
          <a:latin typeface="+mj-lt"/>
          <a:ea typeface="+mj-ea"/>
          <a:cs typeface="+mj-cs"/>
        </a:defRPr>
      </a:lvl1pPr>
      <a:lvl2pPr algn="ctr" rtl="0" eaLnBrk="0" fontAlgn="base" hangingPunct="0">
        <a:spcBef>
          <a:spcPct val="0"/>
        </a:spcBef>
        <a:spcAft>
          <a:spcPct val="0"/>
        </a:spcAft>
        <a:defRPr sz="3300">
          <a:solidFill>
            <a:schemeClr val="tx1"/>
          </a:solidFill>
          <a:latin typeface="Myriad Web Pro" panose="020B0503030403020204" pitchFamily="34" charset="0"/>
        </a:defRPr>
      </a:lvl2pPr>
      <a:lvl3pPr algn="ctr" rtl="0" eaLnBrk="0" fontAlgn="base" hangingPunct="0">
        <a:spcBef>
          <a:spcPct val="0"/>
        </a:spcBef>
        <a:spcAft>
          <a:spcPct val="0"/>
        </a:spcAft>
        <a:defRPr sz="3300">
          <a:solidFill>
            <a:schemeClr val="tx1"/>
          </a:solidFill>
          <a:latin typeface="Myriad Web Pro" panose="020B0503030403020204" pitchFamily="34" charset="0"/>
        </a:defRPr>
      </a:lvl3pPr>
      <a:lvl4pPr algn="ctr" rtl="0" eaLnBrk="0" fontAlgn="base" hangingPunct="0">
        <a:spcBef>
          <a:spcPct val="0"/>
        </a:spcBef>
        <a:spcAft>
          <a:spcPct val="0"/>
        </a:spcAft>
        <a:defRPr sz="3300">
          <a:solidFill>
            <a:schemeClr val="tx1"/>
          </a:solidFill>
          <a:latin typeface="Myriad Web Pro" panose="020B0503030403020204" pitchFamily="34" charset="0"/>
        </a:defRPr>
      </a:lvl4pPr>
      <a:lvl5pPr algn="ctr" rtl="0" eaLnBrk="0" fontAlgn="base" hangingPunct="0">
        <a:spcBef>
          <a:spcPct val="0"/>
        </a:spcBef>
        <a:spcAft>
          <a:spcPct val="0"/>
        </a:spcAft>
        <a:defRPr sz="3300">
          <a:solidFill>
            <a:schemeClr val="tx1"/>
          </a:solidFill>
          <a:latin typeface="Myriad Web Pro" panose="020B0503030403020204" pitchFamily="34" charset="0"/>
        </a:defRPr>
      </a:lvl5pPr>
      <a:lvl6pPr marL="342900" algn="ctr" rtl="0" fontAlgn="base">
        <a:spcBef>
          <a:spcPct val="0"/>
        </a:spcBef>
        <a:spcAft>
          <a:spcPct val="0"/>
        </a:spcAft>
        <a:defRPr sz="3300">
          <a:solidFill>
            <a:schemeClr val="tx1"/>
          </a:solidFill>
          <a:latin typeface="Myriad Web Pro" panose="020B0503030403020204" pitchFamily="34" charset="0"/>
        </a:defRPr>
      </a:lvl6pPr>
      <a:lvl7pPr marL="685800" algn="ctr" rtl="0" fontAlgn="base">
        <a:spcBef>
          <a:spcPct val="0"/>
        </a:spcBef>
        <a:spcAft>
          <a:spcPct val="0"/>
        </a:spcAft>
        <a:defRPr sz="3300">
          <a:solidFill>
            <a:schemeClr val="tx1"/>
          </a:solidFill>
          <a:latin typeface="Myriad Web Pro" panose="020B0503030403020204" pitchFamily="34" charset="0"/>
        </a:defRPr>
      </a:lvl7pPr>
      <a:lvl8pPr marL="1028700" algn="ctr" rtl="0" fontAlgn="base">
        <a:spcBef>
          <a:spcPct val="0"/>
        </a:spcBef>
        <a:spcAft>
          <a:spcPct val="0"/>
        </a:spcAft>
        <a:defRPr sz="3300">
          <a:solidFill>
            <a:schemeClr val="tx1"/>
          </a:solidFill>
          <a:latin typeface="Myriad Web Pro" panose="020B0503030403020204" pitchFamily="34" charset="0"/>
        </a:defRPr>
      </a:lvl8pPr>
      <a:lvl9pPr marL="1371600" algn="ctr" rtl="0" fontAlgn="base">
        <a:spcBef>
          <a:spcPct val="0"/>
        </a:spcBef>
        <a:spcAft>
          <a:spcPct val="0"/>
        </a:spcAft>
        <a:defRPr sz="3300">
          <a:solidFill>
            <a:schemeClr val="tx1"/>
          </a:solidFill>
          <a:latin typeface="Myriad Web Pro" panose="020B0503030403020204" pitchFamily="34" charset="0"/>
        </a:defRPr>
      </a:lvl9pPr>
    </p:titleStyle>
    <p:bodyStyle>
      <a:lvl1pPr marL="257175" indent="-257175" algn="l" rtl="0" eaLnBrk="0" fontAlgn="base" hangingPunct="0">
        <a:spcBef>
          <a:spcPct val="20000"/>
        </a:spcBef>
        <a:spcAft>
          <a:spcPct val="0"/>
        </a:spcAft>
        <a:buFont typeface="Arial" panose="020B0604020202020204" pitchFamily="34" charset="0"/>
        <a:buChar char="•"/>
        <a:defRPr sz="2400" kern="1200">
          <a:solidFill>
            <a:srgbClr val="7F7F7F"/>
          </a:solidFill>
          <a:latin typeface="Calibri" panose="020F0502020204030204" pitchFamily="34" charset="0"/>
          <a:ea typeface="+mn-ea"/>
          <a:cs typeface="+mn-cs"/>
        </a:defRPr>
      </a:lvl1pPr>
      <a:lvl2pPr marL="557213" indent="-214313" algn="l" rtl="0" eaLnBrk="0" fontAlgn="base" hangingPunct="0">
        <a:spcBef>
          <a:spcPct val="20000"/>
        </a:spcBef>
        <a:spcAft>
          <a:spcPct val="0"/>
        </a:spcAft>
        <a:buFont typeface="Arial" panose="020B0604020202020204" pitchFamily="34" charset="0"/>
        <a:buChar char="–"/>
        <a:defRPr sz="2100" kern="1200">
          <a:solidFill>
            <a:srgbClr val="7F7F7F"/>
          </a:solidFill>
          <a:latin typeface="Calibri" panose="020F0502020204030204" pitchFamily="34" charset="0"/>
          <a:ea typeface="+mn-ea"/>
          <a:cs typeface="+mn-cs"/>
        </a:defRPr>
      </a:lvl2pPr>
      <a:lvl3pPr marL="857250" indent="-171450" algn="l" rtl="0" eaLnBrk="0" fontAlgn="base" hangingPunct="0">
        <a:spcBef>
          <a:spcPct val="20000"/>
        </a:spcBef>
        <a:spcAft>
          <a:spcPct val="0"/>
        </a:spcAft>
        <a:buFont typeface="Arial" panose="020B0604020202020204" pitchFamily="34" charset="0"/>
        <a:buChar char="•"/>
        <a:defRPr sz="1800" kern="1200">
          <a:solidFill>
            <a:srgbClr val="7F7F7F"/>
          </a:solidFill>
          <a:latin typeface="Calibri" panose="020F0502020204030204" pitchFamily="34" charset="0"/>
          <a:ea typeface="+mn-ea"/>
          <a:cs typeface="+mn-cs"/>
        </a:defRPr>
      </a:lvl3pPr>
      <a:lvl4pPr marL="1200150" indent="-171450" algn="l" rtl="0" eaLnBrk="0" fontAlgn="base" hangingPunct="0">
        <a:spcBef>
          <a:spcPct val="20000"/>
        </a:spcBef>
        <a:spcAft>
          <a:spcPct val="0"/>
        </a:spcAft>
        <a:buFont typeface="Arial" panose="020B0604020202020204" pitchFamily="34" charset="0"/>
        <a:buChar char="–"/>
        <a:defRPr sz="1500" kern="1200">
          <a:solidFill>
            <a:srgbClr val="7F7F7F"/>
          </a:solidFill>
          <a:latin typeface="Calibri" panose="020F0502020204030204" pitchFamily="34" charset="0"/>
          <a:ea typeface="+mn-ea"/>
          <a:cs typeface="+mn-cs"/>
        </a:defRPr>
      </a:lvl4pPr>
      <a:lvl5pPr marL="1543050" indent="-171450" algn="l" rtl="0" eaLnBrk="0" fontAlgn="base" hangingPunct="0">
        <a:spcBef>
          <a:spcPct val="20000"/>
        </a:spcBef>
        <a:spcAft>
          <a:spcPct val="0"/>
        </a:spcAft>
        <a:buFont typeface="Arial" panose="020B0604020202020204" pitchFamily="34" charset="0"/>
        <a:buChar char="»"/>
        <a:defRPr sz="1500" kern="1200">
          <a:solidFill>
            <a:srgbClr val="7F7F7F"/>
          </a:solidFill>
          <a:latin typeface="Calibri" panose="020F0502020204030204" pitchFamily="34" charset="0"/>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92F0476-1966-4CD5-9E2F-6332FDA7F5A3}"/>
              </a:ext>
            </a:extLst>
          </p:cNvPr>
          <p:cNvSpPr>
            <a:spLocks noGrp="1"/>
          </p:cNvSpPr>
          <p:nvPr>
            <p:ph type="title"/>
          </p:nvPr>
        </p:nvSpPr>
        <p:spPr>
          <a:xfrm>
            <a:off x="747251" y="2571751"/>
            <a:ext cx="7772400" cy="1021556"/>
          </a:xfrm>
        </p:spPr>
        <p:txBody>
          <a:bodyPr lIns="91440" tIns="45720" rIns="91440" bIns="45720" anchor="t">
            <a:noAutofit/>
          </a:bodyPr>
          <a:lstStyle/>
          <a:p>
            <a:r>
              <a:rPr lang="en-US" sz="2400" dirty="0">
                <a:solidFill>
                  <a:srgbClr val="B62B30"/>
                </a:solidFill>
              </a:rPr>
              <a:t>Please read the notes section of each question slide for important information</a:t>
            </a:r>
          </a:p>
        </p:txBody>
      </p:sp>
      <p:sp>
        <p:nvSpPr>
          <p:cNvPr id="2" name="Text Placeholder 1">
            <a:extLst>
              <a:ext uri="{FF2B5EF4-FFF2-40B4-BE49-F238E27FC236}">
                <a16:creationId xmlns:a16="http://schemas.microsoft.com/office/drawing/2014/main" id="{7A74BD9F-38CB-957D-4448-9AD9886EECB7}"/>
              </a:ext>
            </a:extLst>
          </p:cNvPr>
          <p:cNvSpPr>
            <a:spLocks noGrp="1"/>
          </p:cNvSpPr>
          <p:nvPr>
            <p:ph type="body" idx="1"/>
          </p:nvPr>
        </p:nvSpPr>
        <p:spPr>
          <a:xfrm>
            <a:off x="747251" y="1446610"/>
            <a:ext cx="7772400" cy="1125140"/>
          </a:xfrm>
        </p:spPr>
        <p:txBody>
          <a:bodyPr/>
          <a:lstStyle/>
          <a:p>
            <a:r>
              <a:rPr lang="en-US" sz="4000" b="1" dirty="0">
                <a:solidFill>
                  <a:srgbClr val="B62B30"/>
                </a:solidFill>
              </a:rPr>
              <a:t>Polling Template Slides</a:t>
            </a:r>
            <a:endParaRPr lang="en-US" sz="4000" b="1" dirty="0"/>
          </a:p>
        </p:txBody>
      </p:sp>
    </p:spTree>
    <p:extLst>
      <p:ext uri="{BB962C8B-B14F-4D97-AF65-F5344CB8AC3E}">
        <p14:creationId xmlns:p14="http://schemas.microsoft.com/office/powerpoint/2010/main" val="1409463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06059-EB32-45AA-8959-7B1D75FE8D40}"/>
              </a:ext>
            </a:extLst>
          </p:cNvPr>
          <p:cNvSpPr>
            <a:spLocks noGrp="1"/>
          </p:cNvSpPr>
          <p:nvPr>
            <p:ph type="title"/>
          </p:nvPr>
        </p:nvSpPr>
        <p:spPr/>
        <p:txBody>
          <a:bodyPr lIns="91440" tIns="45720" rIns="91440" bIns="45720" anchor="t"/>
          <a:lstStyle/>
          <a:p>
            <a:r>
              <a:rPr lang="en-US" sz="2800"/>
              <a:t>Multiple Choice Question (Question goes here)</a:t>
            </a:r>
          </a:p>
        </p:txBody>
      </p:sp>
      <p:sp>
        <p:nvSpPr>
          <p:cNvPr id="4" name="Content Placeholder 3">
            <a:extLst>
              <a:ext uri="{FF2B5EF4-FFF2-40B4-BE49-F238E27FC236}">
                <a16:creationId xmlns:a16="http://schemas.microsoft.com/office/drawing/2014/main" id="{32521CC1-124F-4664-AA3B-38EE1274A42C}"/>
              </a:ext>
            </a:extLst>
          </p:cNvPr>
          <p:cNvSpPr>
            <a:spLocks noGrp="1"/>
          </p:cNvSpPr>
          <p:nvPr>
            <p:ph idx="1"/>
          </p:nvPr>
        </p:nvSpPr>
        <p:spPr/>
        <p:txBody>
          <a:bodyPr/>
          <a:lstStyle/>
          <a:p>
            <a:pPr marL="457200" indent="-457200">
              <a:buFont typeface="+mj-lt"/>
              <a:buAutoNum type="alphaUcPeriod"/>
            </a:pPr>
            <a:r>
              <a:rPr lang="en-US" sz="2800"/>
              <a:t>Choice 1</a:t>
            </a:r>
          </a:p>
          <a:p>
            <a:pPr marL="457200" indent="-457200">
              <a:buFont typeface="+mj-lt"/>
              <a:buAutoNum type="alphaUcPeriod"/>
            </a:pPr>
            <a:r>
              <a:rPr lang="en-US" sz="2800"/>
              <a:t>Choice 2</a:t>
            </a:r>
          </a:p>
          <a:p>
            <a:pPr marL="457200" indent="-457200">
              <a:buFont typeface="+mj-lt"/>
              <a:buAutoNum type="alphaUcPeriod"/>
            </a:pPr>
            <a:r>
              <a:rPr lang="en-US" sz="2800"/>
              <a:t>Choice 3</a:t>
            </a:r>
          </a:p>
          <a:p>
            <a:pPr marL="457200" indent="-457200">
              <a:buFont typeface="+mj-lt"/>
              <a:buAutoNum type="alphaUcPeriod"/>
            </a:pPr>
            <a:r>
              <a:rPr lang="en-US" sz="2800"/>
              <a:t>Choice 4</a:t>
            </a:r>
          </a:p>
        </p:txBody>
      </p:sp>
      <p:sp>
        <p:nvSpPr>
          <p:cNvPr id="3" name="TextBox 2">
            <a:extLst>
              <a:ext uri="{FF2B5EF4-FFF2-40B4-BE49-F238E27FC236}">
                <a16:creationId xmlns:a16="http://schemas.microsoft.com/office/drawing/2014/main" id="{0E012072-0B65-E022-CBFF-08BE4CA977C2}"/>
              </a:ext>
            </a:extLst>
          </p:cNvPr>
          <p:cNvSpPr txBox="1"/>
          <p:nvPr/>
        </p:nvSpPr>
        <p:spPr>
          <a:xfrm>
            <a:off x="2927960" y="4755116"/>
            <a:ext cx="3518912" cy="369332"/>
          </a:xfrm>
          <a:prstGeom prst="rect">
            <a:avLst/>
          </a:prstGeom>
          <a:solidFill>
            <a:srgbClr val="FF0000"/>
          </a:solidFill>
        </p:spPr>
        <p:txBody>
          <a:bodyPr wrap="none" rtlCol="0">
            <a:spAutoFit/>
          </a:bodyPr>
          <a:lstStyle/>
          <a:p>
            <a:r>
              <a:rPr lang="en-US" dirty="0">
                <a:solidFill>
                  <a:srgbClr val="FFFF00"/>
                </a:solidFill>
              </a:rPr>
              <a:t>Polling is active on the next slide</a:t>
            </a:r>
          </a:p>
        </p:txBody>
      </p:sp>
    </p:spTree>
    <p:extLst>
      <p:ext uri="{BB962C8B-B14F-4D97-AF65-F5344CB8AC3E}">
        <p14:creationId xmlns:p14="http://schemas.microsoft.com/office/powerpoint/2010/main" val="19732520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06059-EB32-45AA-8959-7B1D75FE8D40}"/>
              </a:ext>
            </a:extLst>
          </p:cNvPr>
          <p:cNvSpPr>
            <a:spLocks noGrp="1"/>
          </p:cNvSpPr>
          <p:nvPr>
            <p:ph type="title"/>
          </p:nvPr>
        </p:nvSpPr>
        <p:spPr/>
        <p:txBody>
          <a:bodyPr lIns="91440" tIns="45720" rIns="91440" bIns="45720" anchor="t"/>
          <a:lstStyle/>
          <a:p>
            <a:r>
              <a:rPr lang="en-US" sz="2800"/>
              <a:t>Open Ended/Short Answer Question (Question goes here)</a:t>
            </a:r>
          </a:p>
        </p:txBody>
      </p:sp>
      <p:sp>
        <p:nvSpPr>
          <p:cNvPr id="3" name="TextBox 2">
            <a:extLst>
              <a:ext uri="{FF2B5EF4-FFF2-40B4-BE49-F238E27FC236}">
                <a16:creationId xmlns:a16="http://schemas.microsoft.com/office/drawing/2014/main" id="{90266C71-43DF-11DE-5352-99EB471D7906}"/>
              </a:ext>
            </a:extLst>
          </p:cNvPr>
          <p:cNvSpPr txBox="1"/>
          <p:nvPr/>
        </p:nvSpPr>
        <p:spPr>
          <a:xfrm>
            <a:off x="2927960" y="4755116"/>
            <a:ext cx="3518912" cy="369332"/>
          </a:xfrm>
          <a:prstGeom prst="rect">
            <a:avLst/>
          </a:prstGeom>
          <a:solidFill>
            <a:srgbClr val="FF0000"/>
          </a:solidFill>
        </p:spPr>
        <p:txBody>
          <a:bodyPr wrap="none" rtlCol="0">
            <a:spAutoFit/>
          </a:bodyPr>
          <a:lstStyle/>
          <a:p>
            <a:r>
              <a:rPr lang="en-US" dirty="0">
                <a:solidFill>
                  <a:srgbClr val="FFFF00"/>
                </a:solidFill>
              </a:rPr>
              <a:t>Polling is active on the next slide</a:t>
            </a:r>
          </a:p>
        </p:txBody>
      </p:sp>
    </p:spTree>
    <p:extLst>
      <p:ext uri="{BB962C8B-B14F-4D97-AF65-F5344CB8AC3E}">
        <p14:creationId xmlns:p14="http://schemas.microsoft.com/office/powerpoint/2010/main" val="742826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A8642B-9604-AD36-531E-2D1A2F6C2B15}"/>
              </a:ext>
            </a:extLst>
          </p:cNvPr>
          <p:cNvSpPr>
            <a:spLocks noGrp="1"/>
          </p:cNvSpPr>
          <p:nvPr>
            <p:ph type="title"/>
          </p:nvPr>
        </p:nvSpPr>
        <p:spPr/>
        <p:txBody>
          <a:bodyPr/>
          <a:lstStyle/>
          <a:p>
            <a:r>
              <a:rPr lang="en-US"/>
              <a:t>Numerical Average (Question goes here)</a:t>
            </a:r>
          </a:p>
        </p:txBody>
      </p:sp>
      <p:sp>
        <p:nvSpPr>
          <p:cNvPr id="3" name="Content Placeholder 2">
            <a:extLst>
              <a:ext uri="{FF2B5EF4-FFF2-40B4-BE49-F238E27FC236}">
                <a16:creationId xmlns:a16="http://schemas.microsoft.com/office/drawing/2014/main" id="{73558A40-A2D9-D85B-AA0A-9B03FCA0212E}"/>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B50EBE2D-997E-BC30-9483-E128680267F9}"/>
              </a:ext>
            </a:extLst>
          </p:cNvPr>
          <p:cNvSpPr txBox="1"/>
          <p:nvPr/>
        </p:nvSpPr>
        <p:spPr>
          <a:xfrm>
            <a:off x="2927960" y="4755116"/>
            <a:ext cx="3518912" cy="369332"/>
          </a:xfrm>
          <a:prstGeom prst="rect">
            <a:avLst/>
          </a:prstGeom>
          <a:solidFill>
            <a:srgbClr val="FF0000"/>
          </a:solidFill>
        </p:spPr>
        <p:txBody>
          <a:bodyPr wrap="none" rtlCol="0">
            <a:spAutoFit/>
          </a:bodyPr>
          <a:lstStyle/>
          <a:p>
            <a:r>
              <a:rPr lang="en-US" dirty="0">
                <a:solidFill>
                  <a:srgbClr val="FFFF00"/>
                </a:solidFill>
              </a:rPr>
              <a:t>Polling is active on the next slide</a:t>
            </a:r>
          </a:p>
        </p:txBody>
      </p:sp>
    </p:spTree>
    <p:extLst>
      <p:ext uri="{BB962C8B-B14F-4D97-AF65-F5344CB8AC3E}">
        <p14:creationId xmlns:p14="http://schemas.microsoft.com/office/powerpoint/2010/main" val="746354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1A753-7541-20EF-657E-611A40DF5D0C}"/>
              </a:ext>
            </a:extLst>
          </p:cNvPr>
          <p:cNvSpPr>
            <a:spLocks noGrp="1"/>
          </p:cNvSpPr>
          <p:nvPr>
            <p:ph type="title"/>
          </p:nvPr>
        </p:nvSpPr>
        <p:spPr/>
        <p:txBody>
          <a:bodyPr/>
          <a:lstStyle/>
          <a:p>
            <a:r>
              <a:rPr lang="en-US" sz="2800"/>
              <a:t>Brainstorming Question (Question goes here)</a:t>
            </a:r>
          </a:p>
        </p:txBody>
      </p:sp>
      <p:sp>
        <p:nvSpPr>
          <p:cNvPr id="3" name="Content Placeholder 2">
            <a:extLst>
              <a:ext uri="{FF2B5EF4-FFF2-40B4-BE49-F238E27FC236}">
                <a16:creationId xmlns:a16="http://schemas.microsoft.com/office/drawing/2014/main" id="{F5118A14-3679-0127-F796-1D772833ED3E}"/>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6A01ED24-D686-4B0F-23CB-785210B63DBC}"/>
              </a:ext>
            </a:extLst>
          </p:cNvPr>
          <p:cNvSpPr txBox="1"/>
          <p:nvPr/>
        </p:nvSpPr>
        <p:spPr>
          <a:xfrm>
            <a:off x="2927960" y="4755116"/>
            <a:ext cx="3518912" cy="369332"/>
          </a:xfrm>
          <a:prstGeom prst="rect">
            <a:avLst/>
          </a:prstGeom>
          <a:solidFill>
            <a:srgbClr val="FF0000"/>
          </a:solidFill>
        </p:spPr>
        <p:txBody>
          <a:bodyPr wrap="none" rtlCol="0">
            <a:spAutoFit/>
          </a:bodyPr>
          <a:lstStyle/>
          <a:p>
            <a:r>
              <a:rPr lang="en-US" dirty="0">
                <a:solidFill>
                  <a:srgbClr val="FFFF00"/>
                </a:solidFill>
              </a:rPr>
              <a:t>Polling is active on the next slide</a:t>
            </a:r>
          </a:p>
        </p:txBody>
      </p:sp>
    </p:spTree>
    <p:extLst>
      <p:ext uri="{BB962C8B-B14F-4D97-AF65-F5344CB8AC3E}">
        <p14:creationId xmlns:p14="http://schemas.microsoft.com/office/powerpoint/2010/main" val="2769578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screenshot of a computer&#10;&#10;Description automatically generated">
            <a:extLst>
              <a:ext uri="{FF2B5EF4-FFF2-40B4-BE49-F238E27FC236}">
                <a16:creationId xmlns:a16="http://schemas.microsoft.com/office/drawing/2014/main" id="{5F3267A7-4128-A59A-4A81-AB0016F11161}"/>
              </a:ext>
            </a:extLst>
          </p:cNvPr>
          <p:cNvPicPr>
            <a:picLocks noGrp="1" noChangeAspect="1"/>
          </p:cNvPicPr>
          <p:nvPr>
            <p:ph idx="1"/>
          </p:nvPr>
        </p:nvPicPr>
        <p:blipFill>
          <a:blip r:embed="rId3"/>
          <a:stretch>
            <a:fillRect/>
          </a:stretch>
        </p:blipFill>
        <p:spPr>
          <a:xfrm>
            <a:off x="500549" y="211017"/>
            <a:ext cx="8159674" cy="4630615"/>
          </a:xfrm>
        </p:spPr>
      </p:pic>
      <p:sp>
        <p:nvSpPr>
          <p:cNvPr id="6" name="TextBox 5">
            <a:extLst>
              <a:ext uri="{FF2B5EF4-FFF2-40B4-BE49-F238E27FC236}">
                <a16:creationId xmlns:a16="http://schemas.microsoft.com/office/drawing/2014/main" id="{E724F5CF-8EBE-91D3-B6F0-7E1596796B15}"/>
              </a:ext>
            </a:extLst>
          </p:cNvPr>
          <p:cNvSpPr txBox="1"/>
          <p:nvPr/>
        </p:nvSpPr>
        <p:spPr>
          <a:xfrm rot="20500256">
            <a:off x="2087923" y="3001108"/>
            <a:ext cx="4742004" cy="707886"/>
          </a:xfrm>
          <a:prstGeom prst="rect">
            <a:avLst/>
          </a:prstGeom>
          <a:noFill/>
        </p:spPr>
        <p:txBody>
          <a:bodyPr wrap="none" rtlCol="0">
            <a:spAutoFit/>
          </a:bodyPr>
          <a:lstStyle/>
          <a:p>
            <a:r>
              <a:rPr lang="en-US" sz="4000" b="1" dirty="0"/>
              <a:t>Sample do not use</a:t>
            </a:r>
          </a:p>
        </p:txBody>
      </p:sp>
    </p:spTree>
    <p:extLst>
      <p:ext uri="{BB962C8B-B14F-4D97-AF65-F5344CB8AC3E}">
        <p14:creationId xmlns:p14="http://schemas.microsoft.com/office/powerpoint/2010/main" val="3362663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679441F-2E5B-D905-FB21-A708FFBB7645}"/>
              </a:ext>
            </a:extLst>
          </p:cNvPr>
          <p:cNvSpPr>
            <a:spLocks noGrp="1"/>
          </p:cNvSpPr>
          <p:nvPr>
            <p:ph sz="half" idx="1"/>
          </p:nvPr>
        </p:nvSpPr>
        <p:spPr>
          <a:xfrm>
            <a:off x="457200" y="1398836"/>
            <a:ext cx="4038600" cy="2653199"/>
          </a:xfrm>
        </p:spPr>
        <p:txBody>
          <a:bodyPr/>
          <a:lstStyle/>
          <a:p>
            <a:r>
              <a:rPr lang="en-US" dirty="0"/>
              <a:t>Please scan the QR code to respond to the Audience Polling questions in this Session</a:t>
            </a:r>
          </a:p>
        </p:txBody>
      </p:sp>
      <p:sp>
        <p:nvSpPr>
          <p:cNvPr id="4" name="Title 3">
            <a:extLst>
              <a:ext uri="{FF2B5EF4-FFF2-40B4-BE49-F238E27FC236}">
                <a16:creationId xmlns:a16="http://schemas.microsoft.com/office/drawing/2014/main" id="{02D3E537-4459-3533-2E31-E0B386B8AB21}"/>
              </a:ext>
            </a:extLst>
          </p:cNvPr>
          <p:cNvSpPr>
            <a:spLocks noGrp="1"/>
          </p:cNvSpPr>
          <p:nvPr>
            <p:ph type="title"/>
          </p:nvPr>
        </p:nvSpPr>
        <p:spPr/>
        <p:txBody>
          <a:bodyPr/>
          <a:lstStyle/>
          <a:p>
            <a:r>
              <a:rPr lang="en-US" dirty="0"/>
              <a:t>Audience Engagement Instructions</a:t>
            </a:r>
          </a:p>
        </p:txBody>
      </p:sp>
      <p:pic>
        <p:nvPicPr>
          <p:cNvPr id="1026" name="Picture 2">
            <a:extLst>
              <a:ext uri="{FF2B5EF4-FFF2-40B4-BE49-F238E27FC236}">
                <a16:creationId xmlns:a16="http://schemas.microsoft.com/office/drawing/2014/main" id="{26C2527B-3B20-3D81-6177-0F999E6863D1}"/>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4922875" y="980989"/>
            <a:ext cx="3444948" cy="3444948"/>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EBC4E928-89B6-D420-3195-4147EE82CF9D}"/>
              </a:ext>
            </a:extLst>
          </p:cNvPr>
          <p:cNvSpPr txBox="1"/>
          <p:nvPr/>
        </p:nvSpPr>
        <p:spPr>
          <a:xfrm rot="20500256">
            <a:off x="514304" y="3617797"/>
            <a:ext cx="4742004" cy="707886"/>
          </a:xfrm>
          <a:prstGeom prst="rect">
            <a:avLst/>
          </a:prstGeom>
          <a:noFill/>
        </p:spPr>
        <p:txBody>
          <a:bodyPr wrap="none" rtlCol="0">
            <a:spAutoFit/>
          </a:bodyPr>
          <a:lstStyle/>
          <a:p>
            <a:r>
              <a:rPr lang="en-US" sz="4000" b="1" dirty="0">
                <a:solidFill>
                  <a:srgbClr val="FF0000"/>
                </a:solidFill>
              </a:rPr>
              <a:t>Sample do not use</a:t>
            </a:r>
          </a:p>
        </p:txBody>
      </p:sp>
    </p:spTree>
    <p:extLst>
      <p:ext uri="{BB962C8B-B14F-4D97-AF65-F5344CB8AC3E}">
        <p14:creationId xmlns:p14="http://schemas.microsoft.com/office/powerpoint/2010/main" val="30786502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NCEH_ATSDR_combined">
  <a:themeElements>
    <a:clrScheme name="Custom 11">
      <a:dk1>
        <a:srgbClr val="0F56DC"/>
      </a:dk1>
      <a:lt1>
        <a:srgbClr val="FFC000"/>
      </a:lt1>
      <a:dk2>
        <a:srgbClr val="FFFFFF"/>
      </a:dk2>
      <a:lt2>
        <a:srgbClr val="FFFFFF"/>
      </a:lt2>
      <a:accent1>
        <a:srgbClr val="4983F2"/>
      </a:accent1>
      <a:accent2>
        <a:srgbClr val="007D57"/>
      </a:accent2>
      <a:accent3>
        <a:srgbClr val="9A3B26"/>
      </a:accent3>
      <a:accent4>
        <a:srgbClr val="7F7F7F"/>
      </a:accent4>
      <a:accent5>
        <a:srgbClr val="0F56DC"/>
      </a:accent5>
      <a:accent6>
        <a:srgbClr val="002060"/>
      </a:accent6>
      <a:hlink>
        <a:srgbClr val="0F56DC"/>
      </a:hlink>
      <a:folHlink>
        <a:srgbClr val="3077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smtClean="0">
            <a:solidFill>
              <a:srgbClr val="000000"/>
            </a:solidFill>
            <a:latin typeface="Calibri" panose="020F0502020204030204" pitchFamily="34" charset="0"/>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2CF15DC1E3EC94CAC5819B4A4088AED" ma:contentTypeVersion="101" ma:contentTypeDescription="Create a new document." ma:contentTypeScope="" ma:versionID="7298324d58c9864322db4d4188f0764d">
  <xsd:schema xmlns:xsd="http://www.w3.org/2001/XMLSchema" xmlns:xs="http://www.w3.org/2001/XMLSchema" xmlns:p="http://schemas.microsoft.com/office/2006/metadata/properties" xmlns:ns1="http://schemas.microsoft.com/sharepoint/v3" xmlns:ns2="f428f131-8437-48c9-9cdf-8fab9dca4571" xmlns:ns3="4cee890d-a610-4809-b13c-8b943d640c10" targetNamespace="http://schemas.microsoft.com/office/2006/metadata/properties" ma:root="true" ma:fieldsID="045f80952c7d8a85194a3e9d5f666536" ns1:_="" ns2:_="" ns3:_="">
    <xsd:import namespace="http://schemas.microsoft.com/sharepoint/v3"/>
    <xsd:import namespace="f428f131-8437-48c9-9cdf-8fab9dca4571"/>
    <xsd:import namespace="4cee890d-a610-4809-b13c-8b943d640c10"/>
    <xsd:element name="properties">
      <xsd:complexType>
        <xsd:sequence>
          <xsd:element name="documentManagement">
            <xsd:complexType>
              <xsd:all>
                <xsd:element ref="ns2:Employee_x0020_Classification"/>
                <xsd:element ref="ns2:Doc_x0020_Status" minOccurs="0"/>
                <xsd:element ref="ns2:Doc_x0020_Type"/>
                <xsd:element ref="ns2:Year" minOccurs="0"/>
                <xsd:element ref="ns3:Category" minOccurs="0"/>
                <xsd:element ref="ns3:MediaServiceMetadata" minOccurs="0"/>
                <xsd:element ref="ns3:MediaServiceFastMetadata" minOccurs="0"/>
                <xsd:element ref="ns3:MediaServiceAutoTags" minOccurs="0"/>
                <xsd:element ref="ns3:MediaServiceDateTaken" minOccurs="0"/>
                <xsd:element ref="ns2:SharedWithUsers" minOccurs="0"/>
                <xsd:element ref="ns2:SharedWithDetails" minOccurs="0"/>
                <xsd:element ref="ns3:To_x0020_Review" minOccurs="0"/>
                <xsd:element ref="ns3:MediaServiceEventHashCode" minOccurs="0"/>
                <xsd:element ref="ns3:MediaServiceGenerationTime" minOccurs="0"/>
                <xsd:element ref="ns2:ASH_x0020_Dept" minOccurs="0"/>
                <xsd:element ref="ns3:MediaServiceAutoKeyPoints" minOccurs="0"/>
                <xsd:element ref="ns3:MediaServiceKeyPoints" minOccurs="0"/>
                <xsd:element ref="ns3:MediaLengthInSecond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6" nillable="true" ma:displayName="Unified Compliance Policy Properties" ma:hidden="true" ma:internalName="_ip_UnifiedCompliancePolicyProperties">
      <xsd:simpleType>
        <xsd:restriction base="dms:Note"/>
      </xsd:simpleType>
    </xsd:element>
    <xsd:element name="_ip_UnifiedCompliancePolicyUIAction" ma:index="2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428f131-8437-48c9-9cdf-8fab9dca4571" elementFormDefault="qualified">
    <xsd:import namespace="http://schemas.microsoft.com/office/2006/documentManagement/types"/>
    <xsd:import namespace="http://schemas.microsoft.com/office/infopath/2007/PartnerControls"/>
    <xsd:element name="Employee_x0020_Classification" ma:index="8" ma:displayName="Employee Classification" ma:format="Dropdown" ma:internalName="Employee_x0020_Classification" ma:readOnly="false">
      <xsd:simpleType>
        <xsd:restriction base="dms:Choice">
          <xsd:enumeration value="Benefits"/>
          <xsd:enumeration value="Financial"/>
          <xsd:enumeration value="General"/>
          <xsd:enumeration value="HR"/>
          <xsd:enumeration value="IT"/>
          <xsd:enumeration value="Meetings"/>
          <xsd:enumeration value="Payroll"/>
          <xsd:enumeration value="Staff Time Allocation"/>
        </xsd:restriction>
      </xsd:simpleType>
    </xsd:element>
    <xsd:element name="Doc_x0020_Status" ma:index="9" nillable="true" ma:displayName="Doc Status" ma:default="Final" ma:format="Dropdown" ma:internalName="Doc_x0020_Status" ma:readOnly="false">
      <xsd:simpleType>
        <xsd:restriction base="dms:Choice">
          <xsd:enumeration value="Draft"/>
          <xsd:enumeration value="Final"/>
        </xsd:restriction>
      </xsd:simpleType>
    </xsd:element>
    <xsd:element name="Doc_x0020_Type" ma:index="10" ma:displayName="Doc Type" ma:format="Dropdown" ma:internalName="Doc_x0020_Type" ma:readOnly="false">
      <xsd:simpleType>
        <xsd:restriction base="dms:Choice">
          <xsd:enumeration value="Advertisement"/>
          <xsd:enumeration value="Agenda"/>
          <xsd:enumeration value="Contract"/>
          <xsd:enumeration value="E-mail"/>
          <xsd:enumeration value="Form"/>
          <xsd:enumeration value="Letter"/>
          <xsd:enumeration value="Map"/>
          <xsd:enumeration value="Meeting Notebook"/>
          <xsd:enumeration value="Memo"/>
          <xsd:enumeration value="Minutes"/>
          <xsd:enumeration value="Miscellaneous"/>
          <xsd:enumeration value="Official (Legal Docs)"/>
          <xsd:enumeration value="Policy"/>
          <xsd:enumeration value="Presentation"/>
          <xsd:enumeration value="Reference"/>
          <xsd:enumeration value="Report"/>
          <xsd:enumeration value="RFP"/>
          <xsd:enumeration value="Standard Operating Procedure (SOP)"/>
          <xsd:enumeration value="Survey"/>
          <xsd:enumeration value="Template"/>
          <xsd:enumeration value="Timeline"/>
          <xsd:enumeration value="Training Docs"/>
        </xsd:restriction>
      </xsd:simpleType>
    </xsd:element>
    <xsd:element name="Year" ma:index="11" nillable="true" ma:displayName="Year" ma:format="Dropdown" ma:internalName="Year">
      <xsd:simpleType>
        <xsd:restriction base="dms:Choice">
          <xsd:enumeration value="2023"/>
          <xsd:enumeration value="2022"/>
          <xsd:enumeration value="2021"/>
          <xsd:enumeration value="2020"/>
          <xsd:enumeration value="2019"/>
          <xsd:enumeration value="2018"/>
          <xsd:enumeration value="2017"/>
          <xsd:enumeration value="2016"/>
          <xsd:enumeration value="2015"/>
          <xsd:enumeration value="2014"/>
          <xsd:enumeration value="2013"/>
          <xsd:enumeration value="2012"/>
          <xsd:enumeration value="2011"/>
          <xsd:enumeration value="2010"/>
          <xsd:enumeration value="2009"/>
          <xsd:enumeration value="2008"/>
          <xsd:enumeration value="2007"/>
          <xsd:enumeration value="2006"/>
          <xsd:enumeration value="2005"/>
          <xsd:enumeration value="2004"/>
          <xsd:enumeration value="2003"/>
          <xsd:enumeration value="2002"/>
          <xsd:enumeration value="2001"/>
          <xsd:enumeration value="2000"/>
          <xsd:enumeration value="1999"/>
          <xsd:enumeration value="1998"/>
          <xsd:enumeration value="1997"/>
          <xsd:enumeration value="1996"/>
          <xsd:enumeration value="1995"/>
          <xsd:enumeration value="1994"/>
          <xsd:enumeration value="1993"/>
          <xsd:enumeration value="1992"/>
          <xsd:enumeration value="1991"/>
          <xsd:enumeration value="1990"/>
        </xsd:restriction>
      </xsd:simpleType>
    </xsd:element>
    <xsd:element name="SharedWithUsers" ma:index="17"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description="" ma:internalName="SharedWithDetails" ma:readOnly="true">
      <xsd:simpleType>
        <xsd:restriction base="dms:Note">
          <xsd:maxLength value="255"/>
        </xsd:restriction>
      </xsd:simpleType>
    </xsd:element>
    <xsd:element name="ASH_x0020_Dept" ma:index="22" nillable="true" ma:displayName="ASH Dept" ma:format="Dropdown" ma:internalName="ASH_x0020_Dept" ma:readOnly="false">
      <xsd:simpleType>
        <xsd:restriction base="dms:Choice">
          <xsd:enumeration value="ASH Foundation"/>
          <xsd:enumeration value="ASH Registry"/>
          <xsd:enumeration value="Awards and Diversity Programs"/>
          <xsd:enumeration value="Communications"/>
          <xsd:enumeration value="Corporate Relations"/>
          <xsd:enumeration value="Education"/>
          <xsd:enumeration value="Executive Office"/>
          <xsd:enumeration value="Finance and Administration"/>
          <xsd:enumeration value="Government Relations and Practice"/>
          <xsd:enumeration value="Human Resources"/>
          <xsd:enumeration value="Information Technology"/>
          <xsd:enumeration value="Meetings and Community Engagement"/>
          <xsd:enumeration value="Publications"/>
          <xsd:enumeration value="Quality Improvement Programs"/>
          <xsd:enumeration value="Scientific Affairs"/>
          <xsd:enumeration value="Training"/>
        </xsd:restriction>
      </xsd:simpleType>
    </xsd:element>
  </xsd:schema>
  <xsd:schema xmlns:xsd="http://www.w3.org/2001/XMLSchema" xmlns:xs="http://www.w3.org/2001/XMLSchema" xmlns:dms="http://schemas.microsoft.com/office/2006/documentManagement/types" xmlns:pc="http://schemas.microsoft.com/office/infopath/2007/PartnerControls" targetNamespace="4cee890d-a610-4809-b13c-8b943d640c10" elementFormDefault="qualified">
    <xsd:import namespace="http://schemas.microsoft.com/office/2006/documentManagement/types"/>
    <xsd:import namespace="http://schemas.microsoft.com/office/infopath/2007/PartnerControls"/>
    <xsd:element name="Category" ma:index="12" nillable="true" ma:displayName="Category" ma:default="None" ma:description="Category" ma:format="Dropdown" ma:internalName="Category" ma:readOnly="false">
      <xsd:simpleType>
        <xsd:restriction base="dms:Choice">
          <xsd:enumeration value="None"/>
          <xsd:enumeration value="AFS"/>
          <xsd:enumeration value="Compensation/Payroll"/>
          <xsd:enumeration value="Dental Insurance"/>
          <xsd:enumeration value="Disability"/>
          <xsd:enumeration value="Diversity/Inclusion"/>
          <xsd:enumeration value="Employee Assistance (EAP)"/>
          <xsd:enumeration value="Employee Handbook"/>
          <xsd:enumeration value="Telecommuting"/>
          <xsd:enumeration value="Staffing/Recruitment"/>
          <xsd:enumeration value="Flexible Spending Account (FSA)"/>
          <xsd:enumeration value="FMLA"/>
          <xsd:enumeration value="Job Descriptions"/>
          <xsd:enumeration value="Legal Resources"/>
          <xsd:enumeration value="Life"/>
          <xsd:enumeration value="Medical"/>
          <xsd:enumeration value="Medical Plan Summaries"/>
          <xsd:enumeration value="PPO"/>
          <xsd:enumeration value="Prescriptions"/>
          <xsd:enumeration value="Health Advocate"/>
          <xsd:enumeration value="Kaiser"/>
          <xsd:enumeration value="Emergency Travel Assistance"/>
          <xsd:enumeration value="Performance Management and ReviewSNAP"/>
          <xsd:enumeration value="Professional Development"/>
          <xsd:enumeration value="Retirement"/>
          <xsd:enumeration value="AFS Financial Education"/>
          <xsd:enumeration value="Retirement Plan Information"/>
          <xsd:enumeration value="Transportation"/>
          <xsd:enumeration value="Vision"/>
          <xsd:enumeration value="Wellness"/>
          <xsd:enumeration value="Wellness Presentations"/>
          <xsd:enumeration value="Wellness Coaching"/>
          <xsd:enumeration value="Ask IWP"/>
          <xsd:enumeration value="Wellness Reimbursement"/>
          <xsd:enumeration value="General Benefits"/>
          <xsd:enumeration value="Student Loan Benefit"/>
          <xsd:enumeration value="Identity Protection"/>
          <xsd:enumeration value="Dental"/>
          <xsd:enumeration value="TO REVIEW"/>
        </xsd:restriction>
      </xsd:simpleType>
    </xsd:element>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AutoTags" ma:index="15" nillable="true" ma:displayName="MediaServiceAutoTags" ma:description="" ma:internalName="MediaServiceAutoTags" ma:readOnly="true">
      <xsd:simpleType>
        <xsd:restriction base="dms:Text"/>
      </xsd:simpleType>
    </xsd:element>
    <xsd:element name="MediaServiceDateTaken" ma:index="16" nillable="true" ma:displayName="MediaServiceDateTaken" ma:description="" ma:hidden="true" ma:internalName="MediaServiceDateTaken" ma:readOnly="true">
      <xsd:simpleType>
        <xsd:restriction base="dms:Text"/>
      </xsd:simpleType>
    </xsd:element>
    <xsd:element name="To_x0020_Review" ma:index="19" nillable="true" ma:displayName="To Review" ma:default="0" ma:internalName="To_x0020_Review">
      <xsd:simpleType>
        <xsd:restriction base="dms:Boolean"/>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element name="MediaLengthInSeconds" ma:index="2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LongProperties xmlns="http://schemas.microsoft.com/office/2006/metadata/longProperties"/>
</file>

<file path=customXml/item4.xml><?xml version="1.0" encoding="utf-8"?>
<?mso-contentType ?>
<customXsn xmlns="http://schemas.microsoft.com/office/2006/metadata/customXsn">
  <xsnLocation/>
  <cached>True</cached>
  <openByDefault>True</openByDefault>
  <xsnScope/>
</customXsn>
</file>

<file path=customXml/item5.xml><?xml version="1.0" encoding="utf-8"?>
<p:properties xmlns:p="http://schemas.microsoft.com/office/2006/metadata/properties" xmlns:xsi="http://www.w3.org/2001/XMLSchema-instance" xmlns:pc="http://schemas.microsoft.com/office/infopath/2007/PartnerControls">
  <documentManagement>
    <Year xmlns="f428f131-8437-48c9-9cdf-8fab9dca4571">2020</Year>
    <Doc_x0020_Status xmlns="f428f131-8437-48c9-9cdf-8fab9dca4571">Final</Doc_x0020_Status>
    <Employee_x0020_Classification xmlns="f428f131-8437-48c9-9cdf-8fab9dca4571">Meetings</Employee_x0020_Classification>
    <Category xmlns="4cee890d-a610-4809-b13c-8b943d640c10">None</Category>
    <Doc_x0020_Type xmlns="f428f131-8437-48c9-9cdf-8fab9dca4571">Reference</Doc_x0020_Type>
    <ASH_x0020_Dept xmlns="f428f131-8437-48c9-9cdf-8fab9dca4571">Meetings and Community Engagement</ASH_x0020_Dept>
    <To_x0020_Review xmlns="4cee890d-a610-4809-b13c-8b943d640c10">false</To_x0020_Review>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4DD1CBDD-F520-45B0-B5AD-1F891055BADD}">
  <ds:schemaRefs>
    <ds:schemaRef ds:uri="4cee890d-a610-4809-b13c-8b943d640c10"/>
    <ds:schemaRef ds:uri="f428f131-8437-48c9-9cdf-8fab9dca457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970B7EA5-3A0D-4427-B3A8-72663A980875}">
  <ds:schemaRefs>
    <ds:schemaRef ds:uri="http://schemas.microsoft.com/sharepoint/v3/contenttype/forms"/>
  </ds:schemaRefs>
</ds:datastoreItem>
</file>

<file path=customXml/itemProps3.xml><?xml version="1.0" encoding="utf-8"?>
<ds:datastoreItem xmlns:ds="http://schemas.openxmlformats.org/officeDocument/2006/customXml" ds:itemID="{CD53A5FE-0CFB-4783-95F1-C2557943C20C}">
  <ds:schemaRefs>
    <ds:schemaRef ds:uri="http://schemas.microsoft.com/office/2006/metadata/longProperties"/>
  </ds:schemaRefs>
</ds:datastoreItem>
</file>

<file path=customXml/itemProps4.xml><?xml version="1.0" encoding="utf-8"?>
<ds:datastoreItem xmlns:ds="http://schemas.openxmlformats.org/officeDocument/2006/customXml" ds:itemID="{036CCDD4-5DC0-4F27-AED5-FB5493FED6E3}">
  <ds:schemaRefs>
    <ds:schemaRef ds:uri="http://schemas.microsoft.com/office/2006/metadata/customXsn"/>
  </ds:schemaRefs>
</ds:datastoreItem>
</file>

<file path=customXml/itemProps5.xml><?xml version="1.0" encoding="utf-8"?>
<ds:datastoreItem xmlns:ds="http://schemas.openxmlformats.org/officeDocument/2006/customXml" ds:itemID="{24C530F2-9F99-4AAF-864C-1D493DDA5D25}">
  <ds:schemaRefs>
    <ds:schemaRef ds:uri="4cee890d-a610-4809-b13c-8b943d640c10"/>
    <ds:schemaRef ds:uri="f428f131-8437-48c9-9cdf-8fab9dca457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55</TotalTime>
  <Words>625</Words>
  <Application>Microsoft Office PowerPoint</Application>
  <PresentationFormat>On-screen Show (16:9)</PresentationFormat>
  <Paragraphs>54</Paragraphs>
  <Slides>7</Slides>
  <Notes>6</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7</vt:i4>
      </vt:variant>
    </vt:vector>
  </HeadingPairs>
  <TitlesOfParts>
    <vt:vector size="15" baseType="lpstr">
      <vt:lpstr>Arial</vt:lpstr>
      <vt:lpstr>Calibri</vt:lpstr>
      <vt:lpstr>Courier New</vt:lpstr>
      <vt:lpstr>Myriad Web Pro</vt:lpstr>
      <vt:lpstr>Times New Roman</vt:lpstr>
      <vt:lpstr>Wingdings</vt:lpstr>
      <vt:lpstr>Office Theme</vt:lpstr>
      <vt:lpstr>1_NCEH_ATSDR_combined</vt:lpstr>
      <vt:lpstr>Please read the notes section of each question slide for important information</vt:lpstr>
      <vt:lpstr>Multiple Choice Question (Question goes here)</vt:lpstr>
      <vt:lpstr>Open Ended/Short Answer Question (Question goes here)</vt:lpstr>
      <vt:lpstr>Numerical Average (Question goes here)</vt:lpstr>
      <vt:lpstr>Brainstorming Question (Question goes here)</vt:lpstr>
      <vt:lpstr>PowerPoint Presentation</vt:lpstr>
      <vt:lpstr>Audience Engagement Instructions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Morgan Homer</dc:creator>
  <cp:lastModifiedBy>Philip Bradley</cp:lastModifiedBy>
  <cp:revision>1</cp:revision>
  <dcterms:modified xsi:type="dcterms:W3CDTF">2024-10-09T14:19:15Z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Busines Svs Classification">
    <vt:lpwstr>General</vt:lpwstr>
  </property>
  <property fmtid="{D5CDD505-2E9C-101B-9397-08002B2CF9AE}" pid="3" name="ContentType">
    <vt:lpwstr>Document</vt:lpwstr>
  </property>
  <property fmtid="{D5CDD505-2E9C-101B-9397-08002B2CF9AE}" pid="4" name="Doc Type">
    <vt:lpwstr>Template</vt:lpwstr>
  </property>
  <property fmtid="{D5CDD505-2E9C-101B-9397-08002B2CF9AE}" pid="5" name="Employee Classification">
    <vt:lpwstr>General</vt:lpwstr>
  </property>
  <property fmtid="{D5CDD505-2E9C-101B-9397-08002B2CF9AE}" pid="6" name="Year">
    <vt:lpwstr>2010</vt:lpwstr>
  </property>
  <property fmtid="{D5CDD505-2E9C-101B-9397-08002B2CF9AE}" pid="7" name="Category">
    <vt:lpwstr>None</vt:lpwstr>
  </property>
  <property fmtid="{D5CDD505-2E9C-101B-9397-08002B2CF9AE}" pid="8" name="Doc Status">
    <vt:lpwstr>Final</vt:lpwstr>
  </property>
  <property fmtid="{D5CDD505-2E9C-101B-9397-08002B2CF9AE}" pid="9" name="Department">
    <vt:lpwstr>Communications</vt:lpwstr>
  </property>
  <property fmtid="{D5CDD505-2E9C-101B-9397-08002B2CF9AE}" pid="10" name="ContentTypeId">
    <vt:lpwstr>0x010100B2CF15DC1E3EC94CAC5819B4A4088AED</vt:lpwstr>
  </property>
  <property fmtid="{D5CDD505-2E9C-101B-9397-08002B2CF9AE}" pid="11" name="ASH Dept">
    <vt:lpwstr/>
  </property>
  <property fmtid="{D5CDD505-2E9C-101B-9397-08002B2CF9AE}" pid="12" name="AuthorIds_UIVersion_20480">
    <vt:lpwstr>46</vt:lpwstr>
  </property>
</Properties>
</file>